
<file path=[Content_Types].xml><?xml version="1.0" encoding="utf-8"?>
<Types xmlns="http://schemas.openxmlformats.org/package/2006/content-types">
  <Default Extension="bin" ContentType="application/vnd.openxmlformats-officedocument.spreadsheetml.printerSettings"/>
  <Default Extension="jpg"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xl/webextensions/taskpanes.xml" ContentType="application/vnd.ms-office.webextensiontaskpanes+xml"/>
  <Override PartName="/xl/webextensions/webextension1.xml" ContentType="application/vnd.ms-office.webextension+xml"/>
  <Override PartName="/xl/webextensions/webextension2.xml" ContentType="application/vnd.ms-office.webextension+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xl/metadata" ContentType="application/binary"/>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xl/webextensions/taskpanes.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228"/>
  <workbookPr/>
  <mc:AlternateContent xmlns:mc="http://schemas.openxmlformats.org/markup-compatibility/2006">
    <mc:Choice Requires="x15">
      <x15ac:absPath xmlns:x15ac="http://schemas.microsoft.com/office/spreadsheetml/2010/11/ac" url="C:\Users\gretc\WE LLC\Clients\ORG\UMass (12)\CDA LTSS Project\Milestone Deliverables\ALL FINAL PRODUCTS\FINAL REPORTS - REMEDIATED AND READY FOR POSTING\"/>
    </mc:Choice>
  </mc:AlternateContent>
  <xr:revisionPtr revIDLastSave="0" documentId="13_ncr:1_{CAD1E7D4-BAEE-4712-85B4-F21904C234F5}" xr6:coauthVersionLast="47" xr6:coauthVersionMax="47" xr10:uidLastSave="{00000000-0000-0000-0000-000000000000}"/>
  <bookViews>
    <workbookView xWindow="-98" yWindow="-98" windowWidth="21795" windowHeight="13875" xr2:uid="{00000000-000D-0000-FFFF-FFFF00000000}"/>
  </bookViews>
  <sheets>
    <sheet name="1) Read Me" sheetId="9" r:id="rId1"/>
    <sheet name="2) Waiver Options Information" sheetId="5" r:id="rId2"/>
    <sheet name="3) State Waivers &amp; Innovations" sheetId="1" r:id="rId3"/>
    <sheet name="4) High Value Programs" sheetId="10" r:id="rId4"/>
  </sheets>
  <definedNames>
    <definedName name="_xlnm._FilterDatabase" localSheetId="1" hidden="1">'2) Waiver Options Information'!$A$3:$C$11</definedName>
    <definedName name="_xlnm._FilterDatabase" localSheetId="2" hidden="1">'3) State Waivers &amp; Innovations'!$A$3:$J$54</definedName>
    <definedName name="Medicaidwaiversacrosstheus">'3) State Waivers &amp; Innovations'!$A$3</definedName>
    <definedName name="Summaryofwaiverauthorities">'2) Waiver Options Information'!$A$3</definedName>
  </definedNames>
  <calcPr calcId="191029"/>
  <extLst>
    <ext uri="GoogleSheetsCustomDataVersion2">
      <go:sheetsCustomData xmlns:go="http://customooxmlschemas.google.com/" r:id="rId10" roundtripDataChecksum="yKCuUpzPV4v8nPvNcEMOnKWXinDtofg698FNK61/7NQ="/>
    </ext>
  </extLst>
</workbook>
</file>

<file path=xl/sharedStrings.xml><?xml version="1.0" encoding="utf-8"?>
<sst xmlns="http://schemas.openxmlformats.org/spreadsheetml/2006/main" count="612" uniqueCount="427">
  <si>
    <t>Program Name</t>
  </si>
  <si>
    <t>State</t>
  </si>
  <si>
    <t>Program/Reform Type</t>
  </si>
  <si>
    <t xml:space="preserve">Description/Eligibility </t>
  </si>
  <si>
    <t>Who does it target?</t>
  </si>
  <si>
    <t>NY</t>
  </si>
  <si>
    <t>https://www.health.ny.gov/health_care/medicaid/program/buy_in/</t>
  </si>
  <si>
    <t>UT</t>
  </si>
  <si>
    <t>Utah's Medically Needy Medicaid Program</t>
  </si>
  <si>
    <t>Spend-down program</t>
  </si>
  <si>
    <t>Utah has a Medically Needy Medicaid Program for Medicaid applicants who have high medical expenses relative to their income. Also called a spend-down program, applicants are permitted to spend “excess” income on medical expenses and health care premiums, such as Medicare Part B, in order to meet Medicaid income limit. The amount that must be “spent down” can be thought of as a deductible. Once one’s “deductible” has been met, the Aging Waiver will pay for care services and supports. Other pathways are optional, which allow states to extend Medicaid coverage to persons who would otherwise not be Medicaid-eligible. The Medically Needy Pathway is one such pathway. It allows persons who would be eligible for Categorically Needy Medicaid (i.e., elderly), except that their income is too high, to qualify for Medicaid (including long-term care) by spending “excess” income on medical expenses.</t>
  </si>
  <si>
    <t>Persons who would be eligible for Categorically Needy Medicaid (i.e., elderly), except that their income is too high, to qualify for Medicaid (including long-term care) by spending “excess” income on medical expenses.</t>
  </si>
  <si>
    <t>https://medicaid.utah.gov/spenddown-program-medically-needy/#:~:text=The%20program%20is%20also%20referred,above%20the%20Medicaid%20income%20limit.</t>
  </si>
  <si>
    <t>MA</t>
  </si>
  <si>
    <t>Massachusetts’ Medicare Savings Program (MSP) targets lower-income Medicare beneficiaries who need help paying for Medicare Part B premiums, deductibles, copayments, and coinsurance. It primarily assists older adults (65+) and individuals with disabilities who have limited income and assets but may not qualify for full Medicaid.</t>
  </si>
  <si>
    <t>https://states.aarp.org/massachusetts/changes-in-medicare-saving-programs-could-save-you-money</t>
  </si>
  <si>
    <t>MN</t>
  </si>
  <si>
    <t>Medically Needy Spend-Down Program</t>
  </si>
  <si>
    <t>Seniors who have income over Medicaid income limit, yet also have high medical expenses</t>
  </si>
  <si>
    <t>https://mn.gov/dhs/people-we-serve/adults/health-care/health-care-programs/programs-and-services/medical-assistance.jsp</t>
  </si>
  <si>
    <t>Wisconsin’s Family Care Program (Combined 1115/1915(c) Waiver)</t>
  </si>
  <si>
    <t>WI</t>
  </si>
  <si>
    <t>Allows Wisconsin to offer home and community-based services to limited groups of Medicaid members</t>
  </si>
  <si>
    <t>https://www.dhs.wisconsin.gov/familycare/waiver-renewal.htm</t>
  </si>
  <si>
    <t>New Mexico's Medicaid Buy-In program for adults with disabilities (Working Disabled Individuals (WDI) program)</t>
  </si>
  <si>
    <t>NM</t>
  </si>
  <si>
    <t>Address federal approval processes under Medicaid waivers (e.g., 1115 or 1915(c))</t>
  </si>
  <si>
    <t>Working Disabled Individuals</t>
  </si>
  <si>
    <t>https://www.healthactionnm.org/medicaid-buy</t>
  </si>
  <si>
    <t>https://bipartisanpolicy.org/download/?file=/wp-content/uploads/2022/12/BPC_Health-MBI-Report_RV4.pdf</t>
  </si>
  <si>
    <t>1332 State Innovation Waiver</t>
  </si>
  <si>
    <t xml:space="preserve">Allow federal pass-through funding to partially finance the Minnesota Premium Security Plan (MPSP), a reinsurance program that would reimburse insurers 80% of claims above $50,000 and up to a cap of $250,000. The waiver also seeks federal pass-through funding equal to the amount the federal government would have spent on tax credits and cost sharing subsidies for residents eligible for the state’s Basic Health Program, MInnesotaCare if the reinsurance program were not in place. $271 million dollar reinsurance program for 2018 which reduced premiums by an estimated 20%; Minnesota funded the state portion of the reinsurance program through their general fund and a portion of the state’s 2% provider tax which applied to hospitals and other providers.  </t>
  </si>
  <si>
    <t>Low income individuals, Seniors, and those with serious health conditions</t>
  </si>
  <si>
    <t>https://mn.gov/commerce/insurance/industry/reinsurance.jsp</t>
  </si>
  <si>
    <t>OR</t>
  </si>
  <si>
    <t>Allow federal pass-through funding to partially finance the Oregon Reinsurance Program (ORP). The ORP would reimburse insurers 50% of claims between an attachment point (to be determined) and an estimated $1 million cap. $90 million dollar reinsurance program for 2018 which reduced premiums by an estimated 7.5%; 95.4 million dollar reinsurance program for 2019 which reduced premiums by an estimated 7.8%; Oregon funded the state portion of the reinsurance program through a premium assessment levied on major medical premiums for policies issued in this state and through excess fund balances currently held in two state programs.</t>
  </si>
  <si>
    <t>https://healthcare.oregon.gov/marketplace/gov/pages/applications.aspx</t>
  </si>
  <si>
    <t>https://oci.wi.gov/Pages/Consumers/HealthcareStabilityPlan.aspx</t>
  </si>
  <si>
    <t>AK</t>
  </si>
  <si>
    <t xml:space="preserve">Allow federal pass through funding to partially finance the state’s Alaska Reinsurance Program (ARP). The ARP would fully or partially reimburse insurers for incurred claims for high-risk enrollees diagnosed with certain health conditions. $60 million dollar reinsurance program for 2018 which reduced premiums by an estimated 20%; Alaska funded the state portion of the reinsurance program in a separate fund set up within their general fund which is financed by the state’s premium tax that applies to all lines of insurance. Specifically: Reinsurance program funding for 2017- 2018 is appropriated by the Legislature from premium tax assessed on all insurers (not just health insurers) in Alaska. Note: taxes rates vary from .75% to 6% depending on insurer type. </t>
  </si>
  <si>
    <t>https://www.cms.gov/files/document/1332-ak-extension-fact-sheet.pdf</t>
  </si>
  <si>
    <t>ME</t>
  </si>
  <si>
    <t xml:space="preserve">Allow federal pass through funding to partially finance reinstatement of the Maine Guaranteed Access Reinsurance Association (MGARA), the state’s reinsurance program that operated in 2012 and 2013. The MGARA will reimburse insurers 90% of claims paid between $47,000 and $77,000 and 100% of claims in excess of $77,000 for high-risk enrollees diagnosed with certain health conditions or who are referred by the insurer’s underwriting judgment. $93 million dollar reinsurance program for 2019 which will reduce premiums by an estimated 9%; Maine funded the state portion of the reinsurance program through a market-wide assessment ($4 per member/per month) and ceding 90% of premiums received from consumers with at least one of eight high-risk health conditions to MGARA. </t>
  </si>
  <si>
    <t>https://www.maine.gov/pfr/insurance/sites/maine.gov.pfr.insurance/files/inline-files/section_1332_innovation_waiver_application.pdf</t>
  </si>
  <si>
    <t>https://mgara.org/section-1332-waiver/</t>
  </si>
  <si>
    <t>GA</t>
  </si>
  <si>
    <t>https://oci.georgia.gov/insurance-resources/health/1332-waiver</t>
  </si>
  <si>
    <t>https://www.cms.gov/cciio/programs-and-initiatives/state-innovation-waivers/downloads/1332-ga-access-operational-report-8.8.22.pdf</t>
  </si>
  <si>
    <t>DE 1332 State Innovation Waiver</t>
  </si>
  <si>
    <t>DE</t>
  </si>
  <si>
    <t>Allow federal pass through funding to partially finance Delaware Health Insurance Individual Market Stabilization Reinsurance Program. The reinsurance program will reimburse insurers 75% of claims paid between $65,000 and $215,000.</t>
  </si>
  <si>
    <t>https://dhss.delaware.gov/dhcc/reinsur1332waiver.html</t>
  </si>
  <si>
    <t>CO 1332 State Innovation Waiver</t>
  </si>
  <si>
    <t>CO</t>
  </si>
  <si>
    <t>Allow federal pass through funding to partially finance a reinsurance program to be administered by the Colorado Department of Insurance. The reinsurance program will reimburse insurers 60% of claims paid between $30,000 and an estimated $400,000 cap.</t>
  </si>
  <si>
    <t>https://www.cms.gov/newsroom/fact-sheets/colorado-state-innovation-waiver-0</t>
  </si>
  <si>
    <t>HI 1332 State Innovation Waiver</t>
  </si>
  <si>
    <t>HI</t>
  </si>
  <si>
    <t>Waive ACA Small Business Health Options Program (SHOP) requirements that conflict with the state’s Prepaid Health Care Act. Enacted in 1974, the Prepaid Health Care Act requires employers to provide more generous coverage than is required under the ACA. Additionally, waive the requirement that the small business tax credits only be available through the SHOP.</t>
  </si>
  <si>
    <t>https://www.cms.gov/files/document/1332-hi-fact-sheet-waiver-extension.pdf</t>
  </si>
  <si>
    <t>MD 1332 State Innovation Waiver</t>
  </si>
  <si>
    <t>MD</t>
  </si>
  <si>
    <t>Allow federal pass-through funding to partially finance the Maryland Reinsurance Program. The plan will reimburse insurers 80% of claims between an attachment point that is to be determined and a cap of $250,000.</t>
  </si>
  <si>
    <t>https://www.marylandhbe.com/wp-content/uploads/2023/06/1332-Waiver-Extension-Application-w-Fed-Qs.pdf</t>
  </si>
  <si>
    <t>https://www.marylandhbe.com/wp-content/uploads/2024/08/MD-1332-Waiver-Amendment-Request-FINAL-w-updated-exhibits.pdf</t>
  </si>
  <si>
    <t>MT 1332 State Innovation Waiver</t>
  </si>
  <si>
    <t>MT</t>
  </si>
  <si>
    <t>Allow federal pass through funding to partially finance a reinsurance program to be administered by the Montana Reinsurance Association Board and the Commissioner of Securities and Insurance. The reinsurance program will reimburse insurers 60% of claims paid between $40,000 and an estimated $101,750 cap.</t>
  </si>
  <si>
    <t>https://www.cms.gov/files/document/1332-mt-extension-fact-sheetfinal.pdf</t>
  </si>
  <si>
    <t>NH 1332 State Innovation Waiver</t>
  </si>
  <si>
    <t>NH</t>
  </si>
  <si>
    <t>Allow federal pass-through funding to partially finance the New Hampshire reinsurance programs. The New Hampshire Health Plan would reimburse insurers a target coinsurance percentage of 74% of claims between $60,000 and $400,000 for plan year 2021.</t>
  </si>
  <si>
    <t>https://www.insurance.nh.gov/news-and-media/new-hampshire-insurance-department-receives-federal-approval-state-innovation-waiver</t>
  </si>
  <si>
    <t>NJ 1332 State Innovation Waiver</t>
  </si>
  <si>
    <t>NJ</t>
  </si>
  <si>
    <t>Allow federal pass-through funding to partially finance the Health Insurance Premium Security Plan. The plan would reimburse insurers 60% of claims between $40,000 and $215,000.</t>
  </si>
  <si>
    <t>https://www.nj.gov/dobi/division_insurance/section1332/index.html</t>
  </si>
  <si>
    <t>ND</t>
  </si>
  <si>
    <t>Allow federal pass through funding to partially finance the Reinsurance Association of North Dakota (RAND). RAND would reimburse insurers 75% of claims paid between $100,000 and $1,000,000.</t>
  </si>
  <si>
    <t>https://www.insurance.nd.gov/sites/www/files/documents/Companies/RAND/ND%20Section%201332%20Waiver%20Final%20v4.pdf</t>
  </si>
  <si>
    <t>PA</t>
  </si>
  <si>
    <t>Allow federal pass-through funding to partially finance the Pennsylvania Reinsurance Program. The plan would reimburse insurers an estimated 60% of claims between an attachment point of $60,000 and an estimated $100,000 cap for plan year 2021.</t>
  </si>
  <si>
    <t>https://www.pa.gov/agencies/insurance/laws-and-regulations/act-42-reinsurance-1332-waiver.html</t>
  </si>
  <si>
    <t>RI 1332 State Innovation Waiver</t>
  </si>
  <si>
    <t>RI</t>
  </si>
  <si>
    <t>Allow federal pass-through funding to partially finance the Rhode Island Reinsurance Program. The plan would reimburse insurers an estimated 50% of claims between an attachment point of $40,000 and an estimated $97,000 cap for plan year 2020.</t>
  </si>
  <si>
    <t>https://healthsourceri.com/1332waiver/</t>
  </si>
  <si>
    <t>AK 1915(i) Waiver</t>
  </si>
  <si>
    <t xml:space="preserve">1915(i) mental health </t>
  </si>
  <si>
    <t xml:space="preserve">The Section 1915 (i) state plan option allows states to offer an HCBS benefit package targeted to a specific population with functional needs that are less than an institutional level of care. </t>
  </si>
  <si>
    <t>Mental illness</t>
  </si>
  <si>
    <t>https://www.kff.org/report-section/state-policy-choices-about-medicaid-home-and-community-based-services-amid-the-pandemic-issue-brief/</t>
  </si>
  <si>
    <t>Intellectual or Developmental Disabilities (I/DD)</t>
  </si>
  <si>
    <t>Connecticut Home Care Program for Elders</t>
  </si>
  <si>
    <t>CT</t>
  </si>
  <si>
    <t>Seniors only</t>
  </si>
  <si>
    <t>Delaware 1915(i) Waiver</t>
  </si>
  <si>
    <t>District of Columbia 1915(i) Waiver</t>
  </si>
  <si>
    <t>Seniors and/or people with physical disabilities</t>
  </si>
  <si>
    <t>Idaho 1915(i) HCBS program</t>
  </si>
  <si>
    <t>ID</t>
  </si>
  <si>
    <t>Mental illness; Intellectual or Developmental Disabilities</t>
  </si>
  <si>
    <t>Indiana 1915(i) Waiver</t>
  </si>
  <si>
    <t>IN</t>
  </si>
  <si>
    <t>Mental illness and I/DD</t>
  </si>
  <si>
    <t>Iowa 1915(i) Waiver</t>
  </si>
  <si>
    <t>IA</t>
  </si>
  <si>
    <t>Mental Illness</t>
  </si>
  <si>
    <t>Oregon 1915(i) HCBS program</t>
  </si>
  <si>
    <t>The Section 1915 (i) state plan option allows states to offer an HCBS benefit package targeted to a specific population with functional needs that are less than an institutional level of care.</t>
  </si>
  <si>
    <t>Michigan 1915(i) HCBS program</t>
  </si>
  <si>
    <t>MI</t>
  </si>
  <si>
    <t xml:space="preserve">Seniors and/or physical disabilities </t>
  </si>
  <si>
    <t>Mississippi 1915(i) Waiver</t>
  </si>
  <si>
    <t>MS</t>
  </si>
  <si>
    <t>Nevada 1915(i) Waiver</t>
  </si>
  <si>
    <t>NV</t>
  </si>
  <si>
    <t>Ohio 1915(i) Waiver</t>
  </si>
  <si>
    <t>OH</t>
  </si>
  <si>
    <t>Texas 1915(i) Waiver</t>
  </si>
  <si>
    <t>TX</t>
  </si>
  <si>
    <t>Maryland's Community First Choice Program (1915k)</t>
  </si>
  <si>
    <t>1915(k) Waiver</t>
  </si>
  <si>
    <t>The Community First Choice Program is a Medicaid State Plan Option that was created by the Affordable Care Act (ACA). It is a 1915(k) State Plan Amendment. Medicaid in Maryland is called Medical Assistance. For the elderly, it is called Medical Assistance for the Aged, Blind, and Disabled.</t>
  </si>
  <si>
    <t>Aging/Older Adults
Developmental/Intellectual Disabilities
Personal Assistant
Physical Disabilities</t>
  </si>
  <si>
    <t>https://www.medicaid.gov/medicaid/home-community-based-services/home-community-based-services-authorities/community-first-choice-cfc-1915-k/index.html</t>
  </si>
  <si>
    <t>https://www.medicaidplanningassistance.org/maryland-community-first-choice/</t>
  </si>
  <si>
    <t>Montana’s Community First Choice (CFC) Program - a 1915(k) Medicaid State Plan Option</t>
  </si>
  <si>
    <t>Montana’s Community First Choice (CFC) Program and Personal Assistance Services (PAS) Program are both Medicaid programs through which in-home assistance is provided for seniors and persons who are disabled. Intended to encourage independent living, hands-on assistance with daily living activities is provided. This may include assistance with bathing, dressing, toileting, ambulation, and meal preparation. Through CFC, additional Home and Community Based Services, such as personal emergency response systems, are available. Program participants can reside in their home or that a loved one. They cannot reside in an assisted living residence or an adult foster care home. Montana’s Community First Choice (CFC) Program is a 1915(k) Medicaid State Plan Option, and the Personal Assistance Services (PAS) Program is part of Montana’s Regular State Plan Medicaid program. These are entitlement programs; meeting eligibility requirements means one will be able to access program benefits without a waiting list.</t>
  </si>
  <si>
    <t>https://www.medicaidplanningassistance.org/montana-community-first-choice/</t>
  </si>
  <si>
    <t>Oregon's 1915(k) State Plan or Community first Choice Option</t>
  </si>
  <si>
    <t>https://www.oregon.gov/odhs/providers-partners/seniors-disabilities/pages/waivers-kplan.aspx</t>
  </si>
  <si>
    <t>Texas' Community First Choice (CFC) - 1915(k) State Plan Amendment</t>
  </si>
  <si>
    <t>https://www.medicaidplanningassistance.org/texas-community-first-choice/</t>
  </si>
  <si>
    <t>Massachusetts 1902(r)(2) - Expanded Asset Disregards for HCBS</t>
  </si>
  <si>
    <t>1902(r)(2)</t>
  </si>
  <si>
    <t>MA uses 1902(r)(2) to disregard retirement accounts (like IRAs and 401(k)s) in certain cases when determining Medicaid eligibility for HCBS</t>
  </si>
  <si>
    <t>This allows more middle-income individuals to qualify for in-home and community care without needing to "spend down" all their savings</t>
  </si>
  <si>
    <t>https://www.medicaid.gov/medicaid/section-1115-demonstrations/downloads/ma-masshealth-ca-11072022.pdf</t>
  </si>
  <si>
    <t>Wisconsin 1902(r)(2) - Higher Asset Limits for Certain LTSS Populations</t>
  </si>
  <si>
    <t>Wisconsin applies its 1902(r)(2) to increase the asset limit for people receiving HCBS under the Family Care program, enabling more people to qualify while preserving financial security. Wisconsin also uses liberal income disregards to make LTSS more accessible</t>
  </si>
  <si>
    <t>Middle-income</t>
  </si>
  <si>
    <t>https://www.dhs.wisconsin.gov/mandatoryreports/mastateplan/toc.pdf</t>
  </si>
  <si>
    <t>Minnesota 1902(r)(2) - Income and Asset Flexibility for Medically Needy</t>
  </si>
  <si>
    <t>Minnesota has used 1902(r)(2) to allow higher income disregards for individuals needing HCBS. They also ignore certain assets like life insurance and burial funds</t>
  </si>
  <si>
    <t>https://www.urban.org/sites/default/files/publication/67041/307320-Health-Policy-for-Low-Income-People-in-Minnesota.PDF</t>
  </si>
  <si>
    <t>New York 1902(r)(2) - Expanded Income Disregards for HCBS Waivers</t>
  </si>
  <si>
    <t>NY uses 1902(r)(2) to disregard certain sources of income for people receiving in-home care. This approach presents the "medicaid cliff" while earning slightly too much disqualifies someone entirely from benefits</t>
  </si>
  <si>
    <t>https://www.health.ny.gov/health_care/medicaid/redesign/med_waiver_1115/2024-11-06_full_pub_notice.htm</t>
  </si>
  <si>
    <t>WA</t>
  </si>
  <si>
    <t>Waiver</t>
  </si>
  <si>
    <t>Definition/Purpose</t>
  </si>
  <si>
    <t>1915(b) Managed Care Waivers</t>
  </si>
  <si>
    <t>Section 1332 State Innovation Waivers</t>
  </si>
  <si>
    <t>A Section 1115 waiver allows states to test innovative approaches in Medicaid that do not strictly comply with federal rules. These waivers provide flexibility to expand coverage, integrate services, address social determinants of health, or implement cost-saving measures. The goal is to improve care quality and efficiency while maintaining budget neutrality (i.e., not increasing federal spending).</t>
  </si>
  <si>
    <t xml:space="preserve">1915(i) State Plan HCBS </t>
  </si>
  <si>
    <t>1915(k) Community First Choice (CFC) Option</t>
  </si>
  <si>
    <t>State Plan Amendments</t>
  </si>
  <si>
    <t>The 1915(i) waiver allows states to offer home and community-based services (HCBS) to individuals who do not need an institutional level of care but still require support to remain independent.</t>
  </si>
  <si>
    <t>A State Plan Amendment (SPA) is a formal request submitted by a state to modify its Medicaid program within the framework of federal Medicaid law. Unlike waivers, which allow states to bypass certain Medicaid requirements temporarily, SPAs make permanent changes to a state's Medicaid plan and must comply with federal Medicaid rules.</t>
  </si>
  <si>
    <t>1115 Demonstration Waivers</t>
  </si>
  <si>
    <t>1915(c) Home and Community-Based Services Waivers</t>
  </si>
  <si>
    <t>The 1915(j) waiver is a Medicaid self-directed care program that allows individuals receiving personal care services to have greater control over their care. It enables beneficiaries to hire, train, supervise, and even pay family members or friends to provide their care instead of relying solely on agency-directed services.</t>
  </si>
  <si>
    <t>1915(j) Self-Directed Personal Assistance Services State Plan Option</t>
  </si>
  <si>
    <t>Key Features</t>
  </si>
  <si>
    <t>Broad flexibility, must be budget neutral</t>
  </si>
  <si>
    <t>Can limit provider networks</t>
  </si>
  <si>
    <t>Can cap enrollment (waiting lists)</t>
  </si>
  <si>
    <t>No waiting lists, broader eligibility</t>
  </si>
  <si>
    <t>Participants hire and manage caregivers</t>
  </si>
  <si>
    <t>No waiting lists, enhanced funding</t>
  </si>
  <si>
    <t>Must maintain coverage &amp; affordability</t>
  </si>
  <si>
    <t>Hawaii's Quest Waiver</t>
  </si>
  <si>
    <t>Description</t>
  </si>
  <si>
    <t>Policy and Program Selection Criteria</t>
  </si>
  <si>
    <t xml:space="preserve">This sheet provides a summary of waiver authorities by waiver name, definition/purpose, and key features.
</t>
  </si>
  <si>
    <t>Washington's Medicaid Alternative Care (MAC)/Tailored Supports for Older Adults (TSOA)</t>
  </si>
  <si>
    <t>https://www.dshs.wa.gov/sites/default/files/ALTSA/Tribal%20Affairs/MAC_TSOA.pdf</t>
  </si>
  <si>
    <t>https://www.washingtonlawhelp.org/resource/tsoa-and-medicaid-alternative-care-mac-programs</t>
  </si>
  <si>
    <t>1115 Demonstration Waiver</t>
  </si>
  <si>
    <t>(Combined 1115 Demonstration Waiver/1915(c) Waiver)</t>
  </si>
  <si>
    <t>New or Expanded</t>
  </si>
  <si>
    <t>New</t>
  </si>
  <si>
    <t>Expanded</t>
  </si>
  <si>
    <t>Unpaid caregivers in Washington State, and provides a small personal care benefit to people who don’t have an unpaid family caregiver to help them. It creates a new eligibility category and benefit package for people age 55 or older who are “at risk” of needing long-term services and supports in the future who don’t currently meet Medicaid financial eligibility criteria.</t>
  </si>
  <si>
    <t>DC</t>
  </si>
  <si>
    <t>The 1915(k) waiver, also known as the Community First Choice (CFC) Option, allows states to provide home and community-based attendant services and supports to Medicaid beneficiaries who would otherwise require institutional care.</t>
  </si>
  <si>
    <t>A Section 1915(c) waiver allows states to offer long-term services and supports (LTSS) in home or community settings instead of institutional care (like nursing homes). These waivers provide services such as personal care, home modifications, case management, and respite care, helping individuals with disabilities or chronic conditions remain in their homes. States can target specific populations and cap enrollment.</t>
  </si>
  <si>
    <t>A Section 1915(b) waiver lets states use Medicaid funds to require beneficiaries to enroll in managed care programs. These waivers allow states to control costs, improve care coordination, and ensure provider network adequacy. They can also enable selective contracting with specific providers to enhance service delivery.</t>
  </si>
  <si>
    <t>A Section 1332 waiver allows states to modify certain Affordable Care Act (ACA) requirements, including Medicaid expansion provisions. These waivers let states create alternative health coverage models, adjust subsidies, or restructure marketplaces while maintaining comprehensive, affordable, and budget-neutral coverage.</t>
  </si>
  <si>
    <t>Services Covered</t>
  </si>
  <si>
    <t>MassHealth CommonHealth</t>
  </si>
  <si>
    <t>CommonHealth is a Medicaid expansion program for disabled individuals</t>
  </si>
  <si>
    <t>https://www.mass.gov/info-details/masshealth-commonhealth</t>
  </si>
  <si>
    <t>Medicare Savings Program (MSP)</t>
  </si>
  <si>
    <t>Wisconsin Medicaid Purchase Plan (MPP)</t>
  </si>
  <si>
    <t>Ticket to Work and Work Incentives Improvement Act (TWWIIA)</t>
  </si>
  <si>
    <t xml:space="preserve">Working individuals with disabilities </t>
  </si>
  <si>
    <t>https://www.dhs.wisconsin.gov/medicaid/medicaid-purchase-plan.htm</t>
  </si>
  <si>
    <t>https://www.washingtonlawhelp.org/files/C9D2EA3F-0350-D9AF-ACAE-BF37E9BC9FFA/attachments/D3890080-0C98-4D8D-8E53-D5D13B85FD2F/5171en_questions-and-answers-on-tsoa-and-mac-programs.pdf</t>
  </si>
  <si>
    <t>Citation 1</t>
  </si>
  <si>
    <t>Citation 2</t>
  </si>
  <si>
    <t>Citation 3</t>
  </si>
  <si>
    <t xml:space="preserve">Once eligible through the spend-down program, individuals are covered for the same Medicaid services as other Medicaid beneficiaries. </t>
  </si>
  <si>
    <t xml:space="preserve">The Medicaid Buy-In program provides “traditional” Medicaid (regular Medicaid state plan benefits), which generally includes doctor’s visits, prescription medications, hospitalization, and additional home and community-based services. Medicaid copayments are no more than $3, except inpatient hospital stays, which are $25.  Services cannot be denied if you are unable to pay the co-pay. </t>
  </si>
  <si>
    <t>https://nationaldisabilitynavigator.org/wp-content/uploads/Materials/State-Fact-Sheets/Fact-Sheet-15_NY_Medicaid-buy-in.pdf</t>
  </si>
  <si>
    <t>https://www.joingivers.com/programs/wi-family-care-waiver</t>
  </si>
  <si>
    <t>https://heller.brandeis.edu/community-living-policy/resources/map/hawaii.html</t>
  </si>
  <si>
    <t>https://medquest.hawaii.gov/en/members-applicants/quest-integration-coverage/medical-benefits.html</t>
  </si>
  <si>
    <t>https://www.medicaid.gov/medicaid/section-1115-demonstrations/downloads/hi-quest-state-annual-rpt-oct2022-sep2023.pdf</t>
  </si>
  <si>
    <t>Beneficiaries at an institutional level of care and for certain individuals who are assessed to be at risk of deteriorating to institutional level of care (the “at-risk” population)</t>
  </si>
  <si>
    <t>https://massgeneralbrighamadvantage.org/plans/medicare-savings</t>
  </si>
  <si>
    <t>https://www.mass.gov/info-details/get-help-paying-medicare-costs</t>
  </si>
  <si>
    <t>https://www.medicaidplanningassistance.org/minnesota-elderly-waiver/#:~:text=Minnesota%20has%20a%20Medically%20Needy,Medicaid's%20medically%20needy%20income%20limit.</t>
  </si>
  <si>
    <t>https://www.medicaidplanningassistance.org/minnesota-personal-care-assistance/</t>
  </si>
  <si>
    <t>https://mn.gov/commerce/assets/draft_mn_reinsurance_annual_reporting_template_2024_signed_tcm17-676219.pdf</t>
  </si>
  <si>
    <t>https://www.cms.gov/files/document/1332-mn-extension-fact-sheet.pdf</t>
  </si>
  <si>
    <t>https://portal.ct.gov/dss/health-and-home-care/connecticut-home-care-program-for-elders/connecticut-home-care-program-for-elders-chcpe?language=en_US</t>
  </si>
  <si>
    <t>https://www.ascendami.com/CTHomeCareForElders/default/HomeCareForEldersInstructions.aspx</t>
  </si>
  <si>
    <t>https://dhss.delaware.gov/dhss/dmma/files/ddds_hcbs_1915_renewal_application.pdf</t>
  </si>
  <si>
    <t>https://dhcf.dc.gov/sites/default/files/dc/sites/dhcf/publication/attachments/Attachment%203.1%20I_0.pdf</t>
  </si>
  <si>
    <t>https://www.in.gov/fssa/dmha/mental-health-services/adult-1915i-programs/</t>
  </si>
  <si>
    <t>Adult Mental Health Habilitation
Behavioral and Primary Healthcare Coordination
Home- and Community-Based Services
BPHC Service Program
The Behavioral and Primary Healthcare Coordination program offers a service that consists of the coordination of healthcare services to manage the mental health/addiction and physical healthcare needs of eligible recipients. This includes logistical support, advocacy and education to assist individuals in navigating the healthcare system and activities that help recipients gain access necessary to manage their physical and behavioral health conditions.
The BPHC program is not designed to meet all of an individual’s needs, but merely to assist in the coordination of services for the eligible recipient. Individuals who are deemed clinically eligible for BPHC may become eligible for Medicaid due to BPHC financial eligibility standards and therefore eligible to receive all Medicaid covered services for which they qualify to meet their complex needs.
The BPHC program will provide eligible individuals with help in managing their physical and behavioral health. Community mental health centers will provide services such as help in scheduling appointments with doctors, coaching on communicating more effectively with doctors and following instructions on medications or other doctor recommendations.
BPHC service activities may include support in adhering to health regimens, scheduling and keeping medical appointments, obtaining and maintaining a primary medical provider and facilitating communication across providers. In addition, BPHC includes: direct assistance in gaining access to services, coordination of care within and across systems, oversight of the entire case, and linkage to appropriate services: needs based assessment of the eligible recipient to identify service needs; development of an individualized integrated care plan; referral and related activities to help the recipient obtain needed services; monitoring and follow-up; and evaluation.</t>
  </si>
  <si>
    <t>https://www.in.gov/fssa/dmha/mental-health-services/adult-1915i-programs/behavioral-and-primary-healthcare-coordination/</t>
  </si>
  <si>
    <t>https://app.powerbigov.us/view?r=eyJrIjoiODZiYzM1NmEtMDBmZi00MTU3LTk3ZTUtZDhmNzE4OGZmZjAwIiwidCI6IjY1OGU2M2U4LThkMzktNDk5Yy04ZjQ4LTEzYWRjOTQ1MmY0YyJ9</t>
  </si>
  <si>
    <t>https://www.michigan.gov/-/media/Project/Websites/mdhhs/Folder4/Folder20/Folder3/Folder120/Folder2/Folder220/Folder1/Folder320/Behavioral_Health_1915i_MI_SPA_Approval_19-0006.pdf?rev=6ea54f8b6a394cd2b476d116a1fc33db</t>
  </si>
  <si>
    <t>https://www.oregon.gov/odhs/idd/pages/waivers.aspx#:~:text=It%20is%20also%20called%20the,assistance%20funds%20for%20those%20services.</t>
  </si>
  <si>
    <t>https://www.oregon.gov/odhs/idd/Documents/k-plan-amendment-approved.pdf</t>
  </si>
  <si>
    <t>https://www.dhs.wisconsin.gov/publications/p0/p00181.pdf</t>
  </si>
  <si>
    <t>https://massairc.org/factsheets/masshealth-commonhealth-fact-sheet/#page-content</t>
  </si>
  <si>
    <t>https://www.mass.gov/info-details/masshealth-coverage-types-for-individuals-and-families-including-people-with-disabilities</t>
  </si>
  <si>
    <t>https://www.medicaidplanningassistance.org/medically-needy-pathway/</t>
  </si>
  <si>
    <t>https://sharedsystems.dhsoha.state.or.us/DHSForms/Served/le-731854a_24.pdf</t>
  </si>
  <si>
    <t>https://www.medicaidplanningassistance.org/montana-community-first-choice/#:~:text=Montana's%20Community%20First%20Choice%20(CFC,daily%20living%20activities%20is%20provided.</t>
  </si>
  <si>
    <t xml:space="preserve">Montana’s Big Sky Waiver (BSW) </t>
  </si>
  <si>
    <t>https://www.medicaidplanningassistance.org/montana-big-sky-waiver/</t>
  </si>
  <si>
    <t>MT residents who are elderly or physically disabled and at risk of institutionalization</t>
  </si>
  <si>
    <t>Massachusetts’ Medicare Savings Program (MSP) targets lower-income Medicare beneficiaries who need help paying for Medicare Part B premiums, deductibles, copayments, and coinsurance.</t>
  </si>
  <si>
    <t>https://health.maryland.gov/mmcp/longtermcare/pages/Community-First-Choice.aspx</t>
  </si>
  <si>
    <t>https://www.hhs.texas.gov/sites/default/files/documents/cms-21-0053.pdf</t>
  </si>
  <si>
    <t>https://static1.squarespace.com/static/5bec7c0a1137a6f21d74e0ee/t/5c196ff2562fa783d99dc015/1545170931099/Appendix+15+-+MMHPI+HCBS-AMH.pdf</t>
  </si>
  <si>
    <t>https://dam.assets.ohio.gov/image/upload/medicaid.ohio.gov/Stakeholders,%20Partners/MedicaidStatePlan/Sections/SGP/3_1I.pdf</t>
  </si>
  <si>
    <t>https://medicaid.ohio.gov/families-and-individuals/citizen-programs-and-initiatives/hcbs/ohio-home-care-waiver#:~:text=Be%20age%2059%20or%20under,Level%20of%20Care%E2%80%9D%20section%20below.</t>
  </si>
  <si>
    <t>https://dhcfp.nv.gov/uploadedFiles/dhcfpnvgov/content/Public/AdminSupport/SPA_PH_02_25_20_1915(i)_ADHC..pdf</t>
  </si>
  <si>
    <t>https://dhcfp.nv.gov/Pgms/LTSS/LTSSAdultDayHCA(ADHC)/</t>
  </si>
  <si>
    <t xml:space="preserve">ADULT DAY HEALTH CARE Adult Day Health Care services provide assistance with the activities of daily living, medical equipment, and medication administration. Services include care coordination, nursing services, nutritional assessment, and training or assistance in activities of daily living or instrumental activities of daily living, social activities, and meals ONLY FOR INDIVIDUALS WITH TRAUMATIC BRAIN INJURY OR ACQUIRED BRAIN INJURY DAY HABILITATION Day Habilitation services are regularly scheduled activities that assist with the acquisition, retention, or improvement that enhance social development and develop skills in performing activities of daily living and community living. Day Habilitation services focus on enabling the participant to attain or maintain his or her maximum potential and shall be coordinated with any needed therapies such as physical, occupational, or speech therapy.  Meals provided as part of these services shall not constitute a “full nutritional regimen” (three meals per day).  RESIDENTIAL HABILITATION Residential Habilitation means individually tailored supports that assist with the acquisition, retention, or improvement in skills related to living in the community. These services include adaptive skill development, assistance with activities of daily living, community inclusion, adult educational supports, and social and leisure skill development that assist the recipient to reside in the most integrated setting appropriate to his/her needs. Residential Habilitation also includes personal care and protective oversight and supervision. Payment for Room and Board is prohibited. Visit our website at www.dhcfp.nv.gov/LTSS to apply for 1915(i) services. </t>
  </si>
  <si>
    <t>https://www.mscdd.org/resources/id-dd-waiver-community-support-program/</t>
  </si>
  <si>
    <t>https://medicaid.ms.gov/wp-content/uploads/2015/07/Attachment_3.1-i.pdf</t>
  </si>
  <si>
    <t xml:space="preserve">The Michigan 1915(i) State Plan Home and Community-Based Services (HCBS) program offers a range of services to individuals with serious emotional disturbances, serious mental illness, and/or intellectual/developmental disabilities, including community living supports, enhanced pharmacy, environmental modifications, family support, respite care, and supported employment. </t>
  </si>
  <si>
    <t>https://midstatehealthnetwork.org/application/files/1617/0975/0042/Service_Delivery_System_1915i_SPA_Policy.pdf</t>
  </si>
  <si>
    <t>https://publicdocuments.dhw.idaho.gov/WebLink/Browse.aspx?id=14566&amp;dbid=0&amp;repo=PUBLIC-DOCUMENTS&amp;cr=1</t>
  </si>
  <si>
    <t>https://publicdocuments.dhw.idaho.gov/WebLink/DocView.aspx?id=26741&amp;dbid=0&amp;repo=PUBLIC-DOCUMENTS</t>
  </si>
  <si>
    <t>https://hhs.iowa.gov/media/10121/download?inline</t>
  </si>
  <si>
    <t>New Mexico Medicaid covers medical services, prescription drugs, dental, vision, mental health, long-term care, some home health benefits, and transportation services. Transportation services are usually only available to those who do not have their own reliable means of transportation.
Most people with NM Medicaid will not owe any money out of pocket. However, people who qualify under the Working and Disabled waiver may owe copayments of up to $7 for some services, $30 for hospital stays, and $3 for prescriptions.</t>
  </si>
  <si>
    <t>https://www.medicareplanfinder.com/medicaid-by-state/new-mexico-medicaid/#:~:text=New%20Mexico%20Medicaid%20covers%20medical,own%20reliable%20means%20of%20transportation.</t>
  </si>
  <si>
    <t>Medicaid law allows some people with very limited income to be on Medicaid for free. If your countable income is more than the set limit for your household size, Utah Medicaid allows you to spenddown to the income limit to be eligible for Medicaid.</t>
  </si>
  <si>
    <t>Traditional Medicaid services</t>
  </si>
  <si>
    <t>MN 1332 State Innovation Waiver (Minnesota Premium Security Plan) (MPSP)</t>
  </si>
  <si>
    <t>WI 1332 State Innovation Waiver
Wisconsin Healthcare Stability Plan (WIHSP)</t>
  </si>
  <si>
    <t>https://oci.wi.gov/Documents/AboutOCI/2023WIHSPAnnualForumPresentation.pdf</t>
  </si>
  <si>
    <t>AK 1332 State Innovation Waiver
Alaska Reinsurance Program (ARP)</t>
  </si>
  <si>
    <t>https://www.cms.gov/files/document/1332-evaluation-alaska-2021.pdf</t>
  </si>
  <si>
    <t xml:space="preserve">Conditions covered under ARP:
1. HIV/AIDS 2. Septicemia sepsis, systemic inflammatory response syndrome/shock 3. Metastatic cancer 4. Lung, brain, and other severe cancers, including pediatric acute lymphoid leukemia 5. Non-Hodgkin’s lymphomas and other cancers and tumors 6. Mucopolysaccharidosis 7. Lipidoses and glycogenosis 8. Amyloidosis, porphyria, and other metabolic disorders 9. End-stage liver disease 10. Chronic hepatitis 11. Acute liver failure or disease, including neonatal hepatitis 12. Intestinal obstruction 13. Chronic pancreatitis 14. Inflammatory bowel disease 15. Rheumatoid arthritis and specified autoimmune disorders 16. Hemophilia 17. Acquired hemolytic anemia, including hemolytic disease of newborn 18. Sickle cell anemia (hb-ss) 19. Thalassemia major 20. Coagulation defects and other specified hematological disorders 21. Anorexia/bulimia nervosa 22. Paraplegia 23. Amyotrophic lateral sclerosis and other anterior horn cell disease 24. Quadriplegic cerebral palsy 25. Cerebral palsy, except quadriplegic 26. Myasthenia gravis/myoneural disorders and Guillain-Barre syndrome/inflammatory and toxic neuropathy 27. Multiple sclerosis 28. Parkinson’s, Huntington’s and spinocerebellar disease, and other Neurodegenerative disorders 29. Cystic fibrosis 30. End stage renal disease 31. Premature newborns, including birthweight 2,000–2,499 grams 32. Stem cell, including bone marrow, transplant status/complications 33. Amputation status, lower limb/amputation complications. 34. Cardio-respiratory failure and shock, including respiratory distress syndromes (added in 2020) </t>
  </si>
  <si>
    <t>Maine's 1332 State Innovation Waiver
Maine Guaranteed Access Reinsurance Association (MGARA)</t>
  </si>
  <si>
    <t>https://mgara.org/</t>
  </si>
  <si>
    <t>Governor Kemp signed the “Patients First Act” on March 27, 2019, authorizing Georgia to submit a 1332 waiver and pursue innovative solutions to address healthcare challenges in the State. On November 1, 2020, the State of Georgia received approval for its Section 1332 Waiver to implement a two-part approach. Part I of the waiver is a five-year reinsurance program designed to lower premiums through increased carrier participation. Part II of the waiver transitions the State’s individual market from the Federally-facilitated Exchange (FFE) to an SBE, known as Georgia Access. The goal of Georgia Access is to increase the number of insured Georgians, improve the shopping and enrollment experience, increase competition, and promote innovation and private sector investment in Georgia.</t>
  </si>
  <si>
    <t>https://oci.georgia.gov/press-releases/2024-08-14/georgia-access-launch-state-based-exchange-november</t>
  </si>
  <si>
    <t>GA 1332 State Innovation Waiver
Georgia Access Model</t>
  </si>
  <si>
    <t>https://www.cms.gov/files/document/1332-ri-extension-fact-sheet.pdf</t>
  </si>
  <si>
    <t>https://healthsourceri.com/wp-content/uploads/WaiverDraft_05242024-1.pdf</t>
  </si>
  <si>
    <t>https://www.pa.gov/content/dam/copapwp-pagov/en/insurance/documents/coverage/documents/pa1332waiverfiles/reinsuranceimpactcomparativereport.pdf</t>
  </si>
  <si>
    <t>PA 1332 State Innovation Waiver
Pennsylvania's Reinsurance Program (PA-Re)</t>
  </si>
  <si>
    <t xml:space="preserve">Pennsylvania's Reinsurance Program (PA-Re), established under a Section 1332 State Relief and Empowerment Waiver, aims to lower health insurance premiums in the individual market by reimbursing insurers for high-cost claims, and it's projected to reduce premiums by about 4.6% compared to what they would be without the program. </t>
  </si>
  <si>
    <t>https://www.cms.gov/files/document/1332-nj-extension-fact-sheet.pdf</t>
  </si>
  <si>
    <t xml:space="preserve">Specifically, the reinsurance program reimburses individual health carriers for a proportion of the cost of certain high-cost claimants between a minimum and maximum threshold. Under the parameters for 2024, the program will reimburse 50 percent of claims between a $35,000 minimum threshold (attachment point) and the $270,000 maximum threshold (reinsurance cap). </t>
  </si>
  <si>
    <t>https://www.nj.gov/dobi/pressreleases/pr230824.html</t>
  </si>
  <si>
    <t>ND 1332 State Innovation Waiver
Reinsurance Association of North Dakota (RAND)</t>
  </si>
  <si>
    <t>The intent of RAND was to reduce premiums by providing reinsurance coverage for insurance companies selling in the state’s individual health insurance market. RAND pays 75% of the claim amounts, for individual policies, between the attachment point and $1,000,000. The attachment point adopted was $100,000.  RAND is funded by a combination of federal funds and assessments upon insurance companies selling in the state’s health insurance market.</t>
  </si>
  <si>
    <t>https://www.insurance.nd.gov/sites/www/files/documents/Companies/Signed%20Final%20Reinsurance%20Annual%20Reporting%20Template%20-%202023.pdf</t>
  </si>
  <si>
    <t>https://nhhp.org/nh-reinsurance-program/</t>
  </si>
  <si>
    <t>https://nhhp.org/wp-content/uploads/2024/06/2024-06-12-Draft-NH1332Wvr-Extension-Application-HearingDraft-6-12-24.pdf</t>
  </si>
  <si>
    <t>The state’s reinsurance program operates as a traditional claims-based program, reimbursing individual market insurers for high-cost claims above a specified threshold. By mitigating financial risk for insurers, the program encourages premium reductions, which benefit all individual market consumers.</t>
  </si>
  <si>
    <t>https://www.cms.gov/CCIIO/Programs-and-Initiatives/State-Innovation-Waivers/Downloads/1332-CO-Fact-Sheet-Extension-Approval.pdf</t>
  </si>
  <si>
    <t>https://doi.colorado.gov/category/1332-waiver</t>
  </si>
  <si>
    <t>https://cca.hawaii.gov/ins/consumers/health/</t>
  </si>
  <si>
    <t>https://labor.hawaii.gov/aca-smallbiz/</t>
  </si>
  <si>
    <t>https://www.cms.gov/files/document/1332-de-extension-fact-sheet.pdf</t>
  </si>
  <si>
    <t>https://www.cms.gov/files/document/1332-DE-extension-approval-letter-STCs-final.pdf</t>
  </si>
  <si>
    <t>https://mthf.org/wp-content/uploads/2018/07/1332-Waiver-Report-WORKING-DRAFT_7.2.18.pdf</t>
  </si>
  <si>
    <t>Rhode Island created a reinsurance program that took effect in 2020, helping to keep pre-subsidy health insurance premiums lower than they would otherwise be.</t>
  </si>
  <si>
    <t>https://www.akleg.gov/basis/get_documents.asp?session=29&amp;docid=29763</t>
  </si>
  <si>
    <t>1915(i) services include those services currently covered under 1915(c) waiver: Case Management Homemaker Services Home Health Aide Personal Care Adult Day Health Habilitation Respite Care For Chronic Mental Illness: Day treatment or Partial Hospitalization, Psychosocial Rehab, Clinic Services The Affordable Care Act revised 1915(i) to include “additional services requested by the state as the Secretary may approve.” For example: Behavioral Supports, Cognitive Rehabilitative Therapy, Crisis Intervention, Exercise and Health Promotion, Health Monitoring, Housing Counseling, Assistive Technology, Live-In Caregiver Payment, and Family Training.</t>
  </si>
  <si>
    <t>https://aws.state.ak.us/OnlinePublicNotices/Notices/Attachment.aspx?id=98439</t>
  </si>
  <si>
    <t>https://dphhs.mt.gov/SLTC/bigskywaiverpolman</t>
  </si>
  <si>
    <t>https://dphhs.mt.gov/sltc/csb/</t>
  </si>
  <si>
    <t>https://www.mass.gov/doc/ma-1115-cost-limit-protocol-1/download</t>
  </si>
  <si>
    <t>https://www.health.ny.gov/health_care/medicaid/redesign/med_waiver_1115/2024-11-06_tribal_consult.htm</t>
  </si>
  <si>
    <t>https://www.medicaidplanningassistance.org/medicaid-eligibility-minnesota/</t>
  </si>
  <si>
    <t>The Department of Health and Social Services received approval Aug. 20 from the Centers for Medicare and Medicaid Services for a 1332 State Innovation Waiver under the Affordable Care Act to create a reinsurance program beginning in 2020 as a way to reduce premiums by up to 20 percent in Delaware's individual health insurance market.</t>
  </si>
  <si>
    <t xml:space="preserve">Maryland's 1332 State Innovation Waiver facilitates the operation of the state's State Reinsurance Program (SRP), which aims to stabilize the individual health insurance market by reducing premiums and ensuring market stability. The SRP achieves this by providing payments to health insurers to offset the costs of high-cost enrollees. It's important to note that the SRP does not directly alter the specific services covered by individual health insurance plans in Maryland. Instead, it indirectly affects coverage by lowering premiums, which can make comprehensive health plans more affordable and accessible to consumers. The actual services covered continue to be determined by the terms of each health insurance plan, which must comply with the Affordable Care Act's (ACA) essential health benefits requirements. </t>
  </si>
  <si>
    <t>OR 1332 State Innovation Waiver (Oregon Reinsurance Program) (ORP)</t>
  </si>
  <si>
    <t>https://dfr.oregon.gov/business/reg/health/pages/oregon-reinsurance-program.aspx#:~:text=The%20Oregon%20Reinsurance%20Program%20(ORP,the%20Oregon%20Health%20Insurance%20Marketplace.</t>
  </si>
  <si>
    <t>https://dfr.oregon.gov/business/reg/health/Documents/reinsurance-program/innovation-waiver-2023-2027-app.pdf</t>
  </si>
  <si>
    <t>https://www.cms.gov/files/document/1332-wi-extension-fact-sheet.pdf</t>
  </si>
  <si>
    <t>https://www.commerce.alaska.gov/web/ins/Section1332.aspx</t>
  </si>
  <si>
    <t>https://www.cms.gov/files/document/1332-md-extension-fact-sheet.pdf</t>
  </si>
  <si>
    <t>https://mtreinsurance.org/section-1332-montana-state-innovation-waiver-reports/</t>
  </si>
  <si>
    <t>https://www.cms.gov/cciio/programs-and-initiatives/state-innovation-waivers/downloads/1332-pa-fact-sheet.pdf</t>
  </si>
  <si>
    <t>https://www.oregon.gov/oha/hsd/ohp/pages/hcbs-providers.aspx
https://www.oregon.gov/oha/hsd/ohp/pages/hcbs.aspx</t>
  </si>
  <si>
    <t>1915(c) Waiver</t>
  </si>
  <si>
    <t>Home-Based Habilitation Covered Supports (1) Adaptive skill development; (2) Assistance with activities of daily living to address daily living needs, (3) Assistance with symptom management and participation in mental health treatment; (4) Assistance with accessing physical and mental health care treatment, communication, and implementation of health care recommendations and treatment;  (5) Assistance with accessing and participating in substance use disorder treatment and services; (6) Assistance with medication administration and medication management; (7) Assistance with understanding communication whether verbal or written; (8) Community inclusion and active participation in the community; (9) Transportation 10) Adult educational supports which may include assistance and support with enrolling in educational opportunities and participation in education and training; (11) Social and leisure skill development; (12) Personal care; and (13) Protective oversight and supervision</t>
  </si>
  <si>
    <t xml:space="preserve">Integrates Medicaid LTSS benefits under a managed care framework to serve both Medicaid and non-Medicaid individuals. The Wisconsin Family Care Program, a combined 1115/1915(c) waiver, offers a range of home and community-based services (HCBS) to eligible individuals, including personal care, respite, supported employment, and transportation, to help them live independently. The Wisconsin Family Care Waiver offers a comprehensive range of services and supports tailored to meet the unique needs of each individual. The goal is to provide holistic and personalized care to enhance the quality of life and promote independence. </t>
  </si>
  <si>
    <t>Home and Community-Based Services (HCBS) are Medicaid-funded services supports for people living in their home or other community-based settings. Oregon Health Authority provides these services through a state plan option called 1915(i). These services are available for adults ages 21 and over. They help people with long-term mental health needs live better on their own. 
To get services, a person must:
Be financially eligible for Medicaid,
Need the services mainly because of a mental health issue,
Meet the functional needs assessment criteria, and
Meet the Level of Care Utilization System (LOCUS) assessment criteria.</t>
  </si>
  <si>
    <t>As a traditional, claims-based reinsurance program that reimburses qualifying individual market health insurers for a percentage of an enrollee’s claims costs exceeding a specified threshold (or “attachment point”) and up to a specified ceiling (or “reinsurance cap”). More information about the state’s reinsurance program is available here.</t>
  </si>
  <si>
    <t xml:space="preserve">Montana's 1332 State Innovation Waiver facilitates the operation of the Montana Reinsurance Program, which aims to stabilize the individual health insurance market by reducing premiums and encouraging insurer participation. The program achieves this by reimbursing insurers for a portion of the claims incurred by high-cost enrollees. ​It's important to note that the Montana Reinsurance Program does not directly provide or alter healthcare services for consumers. Instead, it functions to lower overall premium costs in the individual market. </t>
  </si>
  <si>
    <t>The Medically Needy Pathway is an alternative pathway to Medicaid eligibility for seniors who have income over Medicaid income limit, yet also have high medical expenses. Essentially, a senior can qualify for Medicaid by spending “excess” income on their medical expenses. Also called a Medically Needy Plan or an Income Spend Down Program, this program often has a state-specific name. For instance, the following states call it by the following names: Illinois (Medical Spenddown Program), New York (Medicaid Excess Income Program,) and Wisconsin (Medicaid Deductible Program).
In all states, Medicare payments and other health insurance premiums are allowable ways to “spend down” one’s income on medical expenses. Other allowable expenses are state-specific and may include physician / dental bills, hospital services, prescription drugs, medical supplies / equipment prescribed by one’s doctor, nursing home services, eyeglasses, in-home medical care / personal care, therapies (physical, speech, occupational), transportation to / from medical care, and chiropractic services. Proof of medical expenses must be provided and may include receipts, medical bills, money orders, or cancelled checks. Even if the Medicaid applicant was not the one to pay a medical bill, say an adult child or friend paid the bill, it may be possible to use the receipt towards one’s spend down. In some cases, medical expenses accrued by one’s non-applicant spouse may be applied to one’s spend down. Medical bills do not necessarily have to be paid for one to meet their “spend down”.
Medically Needy Pathway to Medicaid Eligibility – Spend Down Periods by State for 2025 (California 1 month) - other states 6 months. Effective 7/1/24 – 6/30/25, the medically needy income limit (MNIL) in MN is $1,255 / month for a single applicant and $1,704 for a married couple. The “spend down” amount, which can be thought of as a deductible, is calculated for a six-month period. Once the “spend down” is met, one will be Medicaid-eligible for the remainder of the period. The medically needy asset limit is $3,000 for an individual and $6,000 for a couple.</t>
  </si>
  <si>
    <t>Massachusetts also has no asset limit for the Medicare Savings Programs, effective March 1, 2024. Helps low-income Medicare beneficiaries pay for Medicare Part A and/or Part B premiums, deductibles, and copayments. Funded by both federal and state resources under Medicare Savings Programs (MSPs) authorized by federal law (not under the Section 1115 waiver). Does not provide full Medicaid benefits but can help cover out-of-pocket Medicare costs.</t>
  </si>
  <si>
    <t>TSOA is a program funded under the Medicaid Transformation Project Demonstration and provides services to support unpaid caregivers in Washington State, and provides a small personal care benefit to people who don’t have an unpaid family caregiver to help them. It creates a new eligibility category and benefit package for people age 55 or older who are “at risk” of needing long-term services and supports in the future who don’t currently meet Medicaid financial eligibility criteria. TSOA doesn’t provide health care coverage and is targeted towards people who aren’t currently eligible for medicaid. However, TSOA may be used for people who are currently only eligible for a limited scope program such as the Medicare Savings Programs, or who are only eligible for medically needy coverage. Eligibility for TSOA is determined by reviewing the income and resources of the person (and their spouse) who receives care. The person must also be functionally eligible under WAC 388-106-1910. However, the services authorized are for the benefit of the caregiver, not the care receiver.</t>
  </si>
  <si>
    <t>Oregon's 1332 State Innovation Waiver established the Oregon Reinsurance Program (ORP) to stabilize the individual health insurance market by reimbursing insurers for a portion of high-cost claims. This approach aims to reduce premium costs and encourage insurer participation. ​ It's important to note that the ORP does not directly provide or modify healthcare services for consumers. Instead, it functions to lower overall premium costs in the individual market.</t>
  </si>
  <si>
    <t xml:space="preserve">WIHSP achieves this by reimbursing insurers for a portion of the claims incurred by high-cost individuals, thereby reducing overall premium rates and encouraging insurer participation in the marketplace. ​It's important to note that WIHSP does not directly provide or alter healthcare services for consumers. Instead, it functions to lower premium costs in the individual market. The specific services covered under individual health insurance plans remain determined by the terms of those plans, which are required to comply with the Affordable Care Act's (ACA) essential health benefits standards. </t>
  </si>
  <si>
    <t xml:space="preserve">Wisconsin's 1332 State Innovation Waiver authorizes the Wisconsin Healthcare Stability Plan (WIHSP), a state-based reinsurance program designed to stabilize the individual health insurance market and reduce premiums. Initially approved in 2018, the waiver became effective on January 1, 2019, and was extended in December 2022 to continue through December 31, 2028. Under WIHSP, the state provides reinsurance payments to health insurers for high-cost claims, which helps lower overall premium costs for consumers. This approach aims to maintain affordability and encourage more individuals to obtain health insurance coverage. ​ The waiver aligns with the requirements of Section 1332 of the Affordable Care Act, ensuring that the state's innovative strategies provide coverage that is as comprehensive and affordable as would be available without the waiver, cover a comparable number of residents, and do not increase the federal deficit. Wisconsin funded the state portion of the reinsurance program through state general purpose revenue (GPR), which consists of general taxes, miscellaneous receipts and revenues collected by the state, and federal pass-through dollars.  Act 138 creates a sum sufficient appropriation for WIHSP, which allows the state to appropriate GPR.  </t>
  </si>
  <si>
    <t>The Maine Guaranteed Access Reinsurance Association (MGARA) operates as a reinsurance program designed to stabilize Maine's individual and small group health insurance markets by reimbursing insurers for a portion of the claims incurred by high-risk individuals. MGARA does not offer services directly to consumers; instead, it supports insurers by mitigating the financial impact of high-cost claims.​ Under MGARA's framework, insurers cede certain high-risk enrollees—those with specific medical conditions such as various types of cancer, congestive heart failure, HIV, and rheumatoid arthritis—to the reinsurance program. This process allows insurers to manage the costs associated with these high-risk individuals more effectively, thereby contributing to overall market stability and potentially leading to lower premiums for consumers. It's important to note that MGARA's role is to provide financial support to insurers rather than to cover specific healthcare services directly. The services covered under individual health insurance plans remain determined by the terms of those plans and are not directly influenced by MGARA's operations.​</t>
  </si>
  <si>
    <t xml:space="preserve">Hawaii's 1332 State Innovation Waiver primarily focuses on waiving the federal requirement to establish a Small Business Health Options Program (SHOP) marketplace. This waiver allows Hawaii to maintain its Prepaid Health Care Act, a state law that mandates employers with at least one employee working 20 hours or more per week to provide health insurance coverage. Under this law, employees contribute no more than 1.5% of their wages toward premiums, and the coverage offered is comparable to platinum or gold plans under the Affordable Care Act (ACA). The waiver does not alter the specific services covered by health insurance plans in Hawaii. Instead, it ensures that the state's existing employer-sponsored insurance system continues to operate without the additional federal requirements of the SHOP marketplace. Consequently, the services covered under health insurance plans in Hawaii remain consistent with those mandated by the state's Prepaid Health Care Act and the ACA's essential health benefits. </t>
  </si>
  <si>
    <t>Montana’s Community First Choice (CFC) Program and Personal Assistance Services (PAS) Program are both Medicaid programs through which in-home assistance is provided for seniors and persons who are disabled. Intended to encourage independent living, hands-on assistance with daily living activities is provided. This may include assistance with bathing, dressing, toileting, ambulation, and meal preparation. Through CFC, additional Home and Community Based Services, such as personal emergency response systems, are available. Program participants can reside in their home or that a loved one. They cannot reside in an assisted living residence or an adult foster care home. While services offered under CFC / PAS can be provided by licensed agency providers (Agency Based CFC / PAS), program participants also have the option of self-directing (Self-Direct CFC / PAS) their personal care services. This allows a program participant to hire, manage, and even fire, the personal care attendant (caregiver) of their choosing. A friend or family member, such as an adult child, can be hired, but a spouse or parent of a minor child are prohibited from this role. With self-direction, a provider agency handles the financial aspects of employment responsibilities, such as tax withholding and caregiver payments. Montana’s Community First Choice (CFC) Program is a 1915(k) Medicaid State Plan Option, and the Personal Assistance Services (PAS) Program is part of Montana’s Regular State Plan Medicaid program. These are entitlement programs; meeting eligibility requirements means one will be able to access program benefits without a waiting list.</t>
  </si>
  <si>
    <t>Maryland’s Community First Choice (CFC) Program is a suite of long-term services and supports for persons who are elderly or disabled and require care equivalent to that which is provided in a nursing home. Intended to prevent and delay unnecessary nursing facility admissions, assistance with Activities of Daily Living (ADLs) and Instrumental Activities of Daily Living (IADLs) is provided. This includes personal care assistance (i.e., bathing, dressing, toileting, and eating) and homemaker services (i.e., preparing meals, light housecleaning, and laundry). Other benefits might include personal emergency response systems, home modifications for safety and accessibility, and delivery of prepared meals. The services offered under this program may be provided by licensed agency workers or program participants have the option to self-direct their personal care services. The self-directed option allows for the hiring of a relative or friend to provide care. This includes an adult child or spouse, given that person is not the program participant’s guardian or acting as the program representative (making program decisions on the program participant’s behalf). Furthermore, the “caregiver” must become employed by a Medicaid Personal Assistance Agency. A fiscal intermediary handles the financial aspects of employment responsibilities, such as tax withholding and caregiver payments. Program participants must reside in their own home or the home of a friend or relative. Services cannot be provided to persons living in assisted living residences. CFC services are an entitlement; meeting the state’s Medicaid eligibility requirements guarantees one will receive benefits. Put differently, there is never a waiting list to receive Community First Choice benefits. The Community First Choice Program is a Medicaid State Plan Option that was created by the Affordable Care Act (ACA). It is a 1915(k) State Plan Amendment. Medicaid in Maryland is called Medical Assistance. For the elderly, it is called Medical Assistance for the Aged, Blind, and Disabled.</t>
  </si>
  <si>
    <t>Oregon’s K Plan provides Medicaid-funded Home and Community Based Services (HCBS) for seniors and persons with disabilities who require a level of care equivalent to that which is provided in a nursing home. Formally called the Community First Choice State Plan Option, benefits are available to prevent and delay unnecessary nursing facility admissions. With this intent in mind, attendant services are provided, which includes assistance with Activities of Daily Living (ADLs) and Instrumental Activities of Daily Living (IADLs). These activities include bathing, dressing, toileting, eating, preparing meals, light housecleaning, and laundry. Other potential benefits include personal emergency response systems, safety and accessibility home modifications, and home delivered meals. K Plan services can be received in one’s own home, the home of a friend or relative, an adult day care center, an adult foster care home, an assisted living residence, or a memory care facility, which provides specialized care for persons with Alzheimer’s disease and related dementias. These services are an entitlement; meeting the state’s Medicaid eligibility requirements guarantees one will receive benefits without being put on a waiting list. The K Plan, also called Community First Choice (CFC), is a Medicaid State Plan Option that was created by the Affordable Care Act (ACA). It is a 1915(k) State Plan Amendment. In OR, the Medicaid program is called the Oregon Health Plan (OHP). The Medicaid program specific to the aged, blind or disabled through which medical and long term-care services are available is the Oregon Supplemental Income Program-Medical (OSIPM). K Plan / CFC program participants can simultaneously receive long-term care from other OR Medicaid programs, such as the Aged &amp; Physically Disabled Waiver, given the services are not duplicative. The services offered under this program may be provided by licensed agency workers or program participants have the option to self-direct their attendant care. This allows a program participant to hire their own caregiver, including a friend or select relative. Qualified relatives (18+ years old) include children, grandchildren, nieces, and nephews, but unfortunately, not spouses nor legal guardians. Program participants who cannot self-direct their own care, may choose a representative to do so on their behalf. The representative cannot also be the paid caregiver. The financial aspects of being an employer, such as tax withholding and issuing caregiver payments, are handled by the state.</t>
  </si>
  <si>
    <t>The K Plan is a Medicaid state plan option authorized under the Affordable Care Act. It allows states to provide home and community-based services and supports while receiving a six percent increase in federal medical assistance funds for those services. These services benefit Oregonians who need assistance with regular activities and want to stay in their home or in a community setting and remain as independent, healthy and safe as possible. At the same time, the services save both state and federal money because they provide more extensive home and community-based long-term services and supports in place of more expensive institutional care.
Key facts about Oregon's Approved K Plan:
The K Plan provides for reinvestment of dollars back into our system by the federal government which allows Oregon to offer additional important services to individuals who normally would not be able to access them. It allows Oregon to continue to serve people in their own homes or a community setting.
The services help people to be independent, safe and healthy. The K Plan allows Oregon to better serve individuals transitioning to less institutional levels of care in the community.</t>
  </si>
  <si>
    <t>Texas’ Community First Choice (CFC) Services is a suite of long-term services and supports for seniors and persons with disabilities who require care equivalent to that which is provided in a nursing home. Intended to prevent and delay unnecessary nursing facility admissions, in-home assistance with Activities of Daily Living (ADLs) and Instrumental Activities of Daily Living (IADLs) is provided. This includes personal care assistance (i.e., bathing, dressing, toileting, and eating) and homemaker services (i.e., preparing meals, light house cleaning, and laundry). Other potential benefits include personal emergency response systems and habilitation services. The services offered under CFC may be provided by licensed agency workers or program participants have the option to self-direct their personal assistance services. The Consumer Directed Services (CDS) option allows one to hire a friend or relative to provide them with care. Spouses, however, cannot be hired. A fiscal intermediary handles the financial aspects of employment responsibilities, such as tax withholding and caregiver payments. Program participants must reside in their own home or the home of a friend or relative. They cannot live in an assisted living residence or an adult foster care home. Community First Choice Services is a Medicaid State Plan Option that was created by the Affordable Care Act (ACA). It is a 1915(k) State Plan Amendment. CFC Services are an entitlement; meeting the state’s Medicaid eligibility requirements guarantees one will receive benefits. This means there is never an interest list (waiting list) to receive CFC benefits.</t>
  </si>
  <si>
    <t xml:space="preserve">This program enables adults with disabilities to engage in employment while maintaining their Medicaid coverage. Eligible individuals can earn up to 250% of the Federal Poverty Level (FPL) and possess resources up to $10,000. Premiums are determined based on countable income, ensuring affordability. The WDI program includes comprehensive benefits, such as dental care, to support participants' overall health needs.  In 2019, New Mexico's Senate Bill 536 allocated $132,000 for the study and administrative development of an expanded Medicaid Buy-In plan. This initiative aimed to explore broader coverage options, allowing more residents to purchase quality health insurance through the state's Medicaid infrastructure. </t>
  </si>
  <si>
    <t>Designed for working individuals with disabilities who have incomes above standard Medicaid limits. Allows participants to buy into Medicaid while working, offering access to Medicaid-covered services.
Includes income and asset limits but allows individuals to accumulate more resources than traditional Medicaid.</t>
  </si>
  <si>
    <t>Montana’s Big Sky Waiver (BSW) is a Medicaid program for MT residents who are elderly or physically disabled and at risk of institutionalization (nursing home admission). Intended to prevent and delay unnecessary nursing home placements, long-term services and supports (LTSS) are available to assist persons in living independently in their homes or another community setting, such as an adult foster care home, a community adult group home, or an assisted living residence. Program benefits may include adult day care, home and vehicle modifications, personal care services, homemaker services, skilled nursing, personal emergency response systems, and respite care. Transitional services to assist current nursing home residents in moving back to the community are also available. While services offered under the Big Sky Waiver can be provided by licensed agency providers, program participants also have the option of self-directing their own care. This allows them to hire, manage, and even fire, the caregiver of their choosing. A friend or family member, including an adult child or a spouse, can be hired. A financial management services agency handles the financial aspects of employment responsibilities, such as tax withholding, background checks, and caregiver payments. Montana’s Big Sky Waiver is a 1915(c) Home and Community Based Services (HCBS) Medicaid Waiver. It is not an entitlement program; meeting eligibility requirements does not equate to immediate receipt of program benefits. The number of participant enrollment slots are limited, and when they are full, a waitlist for program participation forms.</t>
  </si>
  <si>
    <t>Program benefits may include adult day care, home and vehicle modifications, personal care services, homemaker services, skilled nursing, personal emergency response systems, and respite care. Transitional services to assist current nursing home residents in moving back to the community are also available. While services offered under the Big Sky Waiver can be provided by licensed agency providers, program participants also have the option of self-directing their own care. This allows them to hire, manage, and even fire, the caregiver of their choosing. A friend or family member, including an adult child or a spouse, can be hired. A financial management services agency handles the financial aspects of employment responsibilities, such as tax withholding, background checks, and caregiver payments.</t>
  </si>
  <si>
    <t>The MPSP provides two key benefits to Minnesotans seeking coverage in the individual marketplace:
Keeping Premiums Affordable + Stable.
In 2019, health insurance premiums on the individual market decreased for the second straight year because of the MPSP. Premiums declined anywhere from 7 to 27 percent for people buying insurance coverage. The MPSP is a driving factor in this decline because when health insurers are able to manage the financial risk of high-cost care through reinsurance, they’re able to set premiums at a lower rate for everyone in the individual market across the state. As a result, more insurers are staying in the individual health insurance market year-over year and premiums remain more consistent and affordable.
Protecting Access + Choice.
Five health insurance plans offer products on Minnesota’s individual marketplace—up from four insurance options available in 2017. The MPSP helps to protect access to a variety of individual health insurance options in every corner of the state by minimizing the risk of high costs for insurers, and keeping more insurers involved in the market as a result. Without the MPSP, less populated regions of the state may have far fewer insurance options. States without a reinsurance like MPSP continue to see insurers leaving the market and options available to residents shrinking.</t>
  </si>
  <si>
    <t>https://familyvoicesofwashington.org/healthcare-for-workers-with-disabilities/</t>
  </si>
  <si>
    <t>Healthcare for Workers with Disabilities (HWD)</t>
  </si>
  <si>
    <t>https://www.dshs.wa.gov/esa/community-services-offices/apple-health-workers-disabilities-hwd-program#:~:text=What%20it%20is:,is%20based%20on%20their%20income.</t>
  </si>
  <si>
    <t xml:space="preserve">Most Medicaid programs do have a resource limit of $2,000, but HWD does not have a resource limit. This means there is no restriction on how much money you can have in your bank account. With HWD, you pay a monthly premium based on the amount of money you make at your job. You pay 2.5% of the money you make each month as your premium. If you have unearned income, such as interest on a bank account, you also pay 7.5% on that monthly income. For example, If you make $1,000 per month at your job, you would pay $25 per month as your premium to Medicaid. The HWD Program covers all your copays as well as In-home-care. Medicaid does not always cover as much as other types of insurance, so you may want to combine your Medicaid coverage with an employer-sponsored health plan, which we discuss below. Through HWD, you may also qualify for the Premium Payment Program. This program may help you pay your premium for your employer-sponsored plan. Benefits include: Medicaid benefit package, including Medicaid personal care services, Greater personal and financial independence, Members can earn and save more without the risk of losing their healthcare coverage. </t>
  </si>
  <si>
    <t>Med-Connect/Medicaid for the Employed Disabled</t>
  </si>
  <si>
    <t>https://uwc.211ct.org/med-connectmedicaid-for-the-employed-disabled/</t>
  </si>
  <si>
    <t>https://portal.ct.gov/dss/health-and-home-care/disability-services/med-connect-medicaid-for-employees-with-disabilities/med-connect-medicaid-for-employees-with-disabilities/faq?language=en_US</t>
  </si>
  <si>
    <t>Medical Assistance for Employed Persons with Disabilities (MA-EPD)</t>
  </si>
  <si>
    <t>https://mn.gov/dhs/people-we-serve/people-with-disabilities/health-care/health-care-programs/programs-and-services/ma-epd.jsp</t>
  </si>
  <si>
    <t>https://disabilityhubmn.org/top-topics/health/medical-assistance/ma-epd/</t>
  </si>
  <si>
    <t>https://mn.db101.org/mn/programs/health_coverage/ma-epd/program.htm</t>
  </si>
  <si>
    <t>​Minnesota's Medical Assistance for Employed Persons with Disabilities (MA-EPD) program is funded through the state's Medicaid program, known as Medical Assistance (MA). This program was initially authorized under the Balanced Budget Act of 1997 (BBA) and later expanded under the Ticket to Work and Work Incentives Improvement Act of 1999 (TWWIIA), which allowed states to create Medicaid buy-in programs for employed individuals with disabilities. People with disabilities who work may get coverage under a program called Medical Assistance for Employed Persons with Disabilities (MA-EPD). MA-EPD may also help pay Medicare Part B premiums for people with income at or below 200 percent of the Federal Poverty Guidelines (FPG). People with income or assets above the MA limits may qualify for MA-EPD. People must pay a premium for MA-EPD coverage. A person who is an American Indian or Alaska Native who provides proof of this is not required to pay a premium.</t>
  </si>
  <si>
    <t>Ticket to Work and Work Incentives Improvement Act of 1999 (TWWIIA) (medicaid buy-in)</t>
  </si>
  <si>
    <t>The Medicaid Buy–In program offers Medicaid coverage to people with disabilities who are working and earning more than the allowable limits for regular Medicaid, the opportunity to retain their health care coverage through Medicaid. This program allows working people with disabilities to earn more income without the risk of losing vital health care coverage. *The NYS Legislature and Governor agreed to expand eligibility in 2025 - increasing income and asset limits and removing the age limit of 65. People with incomes above the current limit of 250% FPL also will be required to pay a monthly premium, with the amount increasing on a sliding scale. Be a resident of New York State; Be at least 16 years of age (coverage up to 65 years of age); Have a disability as defined by the Social Security Administration; Be engaged in paid work (includes part–time and full–time work); Have a gross income that may be as high as $75,385 for an individual and $102,285 for a couple; and Have non–exempt resources that do not exceed the Medicaid resource limit of $31,175 for a one–person household and $42,312 for a two–person household. NOTE: Retirement accounts are disregarded in determining eligibility for this program. Retirement accounts are annuities or work–related plans for providing income when employment ends. They include but are not limited to: pensions; Individual Retirement Accounts (IRAs); 401(k) plans and Keogh plans. In 2024, a working person with a disability can earn up to $59,826 before losing traditional Medicaid coverage due to the Medicaid expansion, and working individuals with qualified disabilities (those that would qualify for SSI or SSDI) can have a gross income up to $75,385 and participate in the Medicaid Buy-In program for Working People with Disabilities. The program is set to increase both asset limits and income limits in 2025.  Currently, if you receive SSI payments and begin earning enough money to stop SSI cash payments, you may still be able to keep Medicaid coverage under a federal work incentive program known as 1619(b). A working person with a disability in New York State in 2024 may have up to $59,826 in income before losing Medicaid coverage. Under 1619(b), if your gross earnings are higher than $59,826 you may qualify for a higher threshold. An Individual Threshold can be calculated for you by the Social Security Administration office if you have: Impairment–related work expenses; or Blind work expenses; or A Plan to Achieve Self–Support (PASS); or Publicly funded attendant or personal care; or Medical expenses above the State per capita amount. If you lose eligibility for Medicaid under 1619(b), you should contact your Local Department of Social Services office immediately to see if you qualify for the Medicaid Buy–In program for Working People with Disabilities.</t>
  </si>
  <si>
    <t xml:space="preserve">Washington's Healthcare for Workers with Disabilities (HWD) program, also known as Apple Health for Workers with Disabilities, is a Medicaid buy-in program that provides comprehensive healthcare coverage to employed individuals with disabilities. While HWD itself is not a waiver program, it offers access to various Medicaid services, including long-term services and supports (LTSS), which are often provided through Home and Community-Based Services (HCBS) waivers. This program allows you to keep your Medicaid coverage while working. FPL Percentage - no income eligibility
</t>
  </si>
  <si>
    <t>https://leadcenter.org/us_state/washington/</t>
  </si>
  <si>
    <t>The Georgia 1332 waiver is a reinsurance program, the Georgia Access Model. Phase 1: Allow federal pass through funding to partially finance a claims-based reinsurance program. For plan year 2022, the reinsurance program will reimburse insurers a percentage of claims paid between $20,000 and an estimated $500,000 cap. The program has a three-tiered reimbursement structure based on geography with greater coinsurance rates (i.e., a higher share of claims paid) for regions with the highest premiums. The state proposes a coinsurance rate of 15% for low-cost regions, 45% for mid-cost regions, and 80% for high-cost regions. Phase 2: Transition Georgia from the Federally Facilitated Marketplace (FFM) to the Georgia Access Model for plan year 2023. Under this model, consumers will enroll in coverage through private web brokers or directly with insurance carriers. All individual health plans, including Qualified Health Plans (QHPs) and non-QHPs that will offer a more limited set of benefits will be available for purchase. The state will conduct eligibility determinations for advanced premium tax credits (APTCs), using the Georgia Gateway platform, which is used for Medicaid, SNAP, and other social service programs. APTCs will continue to only be available to consumers who enroll in QHPs.</t>
  </si>
  <si>
    <t xml:space="preserve">Provides Medicaid (MassHealth) coverage to disabled individuals, including those who work, regardless of income. Operates under Massachusetts' Section 1115 Demonstration Waiver. In Massachusetts, MassHealth CommonHealth is designed to allow people with disabilities to work while receiving health insurance and long-term services and supports. The program allows people with disabilities to pay a monthly premium based on household income and has no income or asset limit restrictions for people with disabilities. Includes a premium and cost-sharing for higher-income individuals. Covers a broad range of services, including long-term care, personal care attendants, and home health services. To qualify for CommonHealth, an individual must have been declared disabled by the Social Security Administration, the Massachusetts Commission for the Blind, or MassHealth (after submitting the MassHealth Disability Supplement); and have a combined family income that is more than 133% of the Federal Poverty Level (FPL) for individuals younger than 65 years of age, or more than 100% of the FPL for individuals age 65 and older. </t>
  </si>
  <si>
    <t>The Department of Mental Health, through its regional centers and assessment process, provides support coordination and makes referrals for the following services:
 • Behavior Support
 • Community Respite
 • Crisis Intervention
 • Crisis Support
 • Day Services-Adult
 • Home and Community Supports
 • Host Homes
 • In-Home Nursing Respite
 • In-Home Respite
 • Job Discovery
 • Occupational Therapy
 • Physical Therapy
 • Prevocational Services
 • Shared Supported Living
 • Specialized Medical Supplies
 • Speech Therapy
 • Supervised Living
 • Support Coordination
 • Support Living
 • Supported Employment
 • Transition Assistance</t>
  </si>
  <si>
    <t>MA-EPD pays for the same services as regular MA, including:
 • Alcohol and drug treatment 
 • Chiropractic care
 • Dental care (limited for non-pregnant adults)
 • Doctor/clinic visits 
 • Emergency room (ER) care 
 • Eyeglasses
 • Family planning services
 • Hearing aids 
 • Home care 
 • Hospice care
 • Hospital services (inpatient and outpatient) 
 • Immunizations and vaccines
 • Interpreter services
 • Lab and X-ray 
 • Licensed birth center services
 • Medical equipment and supplies 
 • Medical transportation (access, ambulance and special)
 • Mental health care 
 • Nursing homes and ICF-DD facilities 
 • Outpatient surgery
 • Personal care assistance
 • Physical, occupational and speech therapy
 • Prescriptions (except enrollees who also have Medicare) and Medication Therapy Management
 • Rehabilitative therapy
 • Urgent care
 • Some services, such as prescription drugs, non-preventive care visits and eyeglasses may have copays. See MA coverage for more details. In certain circumstances, MA-EPD may cover Medicare or other health insurance premiums, copays and deductibles.</t>
  </si>
  <si>
    <t xml:space="preserve"> • Adult day health
 • Caregiver support groups
 • Caregiver training and consultation
 • Dietician consultation
 • Fall prevention workshops
 • Home safety evaluation
 • Long-term care planning assistance
 • Meals and housework
 • Medical equipment and supplies
 • Minor home modifications
 • Personal emergency response system
 • Short and long-term respite care
 • Transportation assistance</t>
  </si>
  <si>
    <t xml:space="preserve"> • Dental services
 • Doctor visits
 • Family planning services and supplies
 • Hearing services, including hearing aids
 • Hospital care
 • Immunizations
 • Lab and X-ray services
 • Medical equipment
 • Mental health services
 • Prescription drugs
 • Speech therapy
 • Transportation to Medicaid services
 • Vision care, including eyeglasses</t>
  </si>
  <si>
    <t xml:space="preserve"> • Inpatient and outpatient hospital services
 • Medical services including lab work, X-rays, therapies, and some dental services
 • Applied Behavioral Analysis (ABA) /Social Skills (up to age 21)
 • Children’s Behavioral Health Initiative (CBHI) Services
 • Medical equipment, hearing aids, and prescription drug coverage
 • Personal care assistant services
 • Mental health and substance abuse services
 • Medical-related transportation services</t>
  </si>
  <si>
    <t xml:space="preserve">The program covers a range of services, including:
 • Respite
 • Community-based supports
 • Family education
 • Family-directed services (FDS) </t>
  </si>
  <si>
    <t>The services and supports offered through HCBS are provided to eligible consumers based on their person-centered service plan. The services include:
 • Community-Based Integrated Supports: To gain or improve life and social skills that support being part of the community.
 • Transition Services: To move from a facility to a home in the community.
 • Psychosocial Rehabilitation: To learn or regain skills needed to live and work in their communities.
 • In-Home Personal Care: Help with bathing, dressing, grocery shopping and taking medicine.
 • Residential Rehabilitation: Support and training at home to develop skills to live independently.
 • Home-Based Habilitation: To learn skills like getting around town, handling money, and taking care of themselves.
 • Housing Support Services: To find a place to live and solve challenges during the process. 
 • Pest Eradication Services: Getting rid of pests like ants, termites and more. (Not currently available)
 • Community Transportation: Travel to appointments and community activities. 
 • Home-Delivered Meals: Delivering meals to people at home. (Not currently available)</t>
  </si>
  <si>
    <t>Key services and supports offered under the waiver:
 • Nursing Services: Professional nursing care to manage health conditions, administer medications, and provide medical treatments. Regular health assessments and monitoring to ensure ongoing health and well-being.
 • Personal Care: Assistance with activities of daily living (ADLs) such as bathing, dressing, grooming, and toileting. Support with instrumental activities of daily living (IADLs) including meal preparation, housekeeping, and transportation.
 • Therapies: Physical therapy to improve mobility, strength, and physical function. Occupational therapy to enhance the ability to perform daily tasks and improve overall independence. Speech therapy to address communication and swallowing disorders.
 •  Community-Based Services: Adult day care services providing social activities, meals, and medical care in a community setting.
 • Respite care offering temporary relief to primary caregivers. Home-delivered meals ensuring access to nutritious food for those unable to prepare meals themselves.
 • Assistive Technologies: Provision of devices and equipment such as wheelchairs, walkers, and hearing aids to support daily functioning and mobility. Installation of home modifications like ramps, grab bars, and stair lifts to enhance safety and accessibility.
 • Care Management: Personalized care planning and coordination by a dedicated care manager.
 • Regular reviews and adjustments to care plans based on changing needs and preferences.
 • Behavioral Health Services: Counseling and support for mental health issues, including depression and anxiety.
 • Behavioral interventions to manage challenging behaviors associated with intellectual or developmental disabilities.
 • Transportation Services: Non-emergency medical transportation to healthcare appointments and community activities.
 • Assistance with scheduling and coordinating rides to ensure timely and safe transportation.</t>
  </si>
  <si>
    <t xml:space="preserve">Benefits of the Texas 1915(i) Waiver (STAR+PLUS HCBS):
 • Personal Care Services: Assistance with daily living activities like bathing, dressing, and eating. 
 • Respite Care: Short-term care to give caregivers a break. 
 • Adult Day Care: Supervised activities and care during the day. 
 • Home Modifications: Assistance with making home safety and accessibility improvements. 
 • Personal Emergency Response Systems (PERS): Devices that can alert emergency services in case of a fall or other emergency. 
 • Behavioral Support Services: Services to help individuals manage challenging behaviors. 
 • Case Management: Assistance with coordinating services and accessing resources. 
 • Dental Services: Coverage for dental care. 
 • Occupational and Physical Therapy: Services to improve physical function and mobility. 
 • Speech, Hearing and Language Therapy: Services to address communication needs. 
 • Employment Services: Help with finding and maintaining employment. 
 • Day Habilitation: Services to help individuals develop skills and participate in activities. 
 • Assistive Devices: Support for individuals with disabilities to live independently. 
 • Chore Services: Assistance with household tasks. 
 • Orientation and Mobility Services: Services for individuals with visual impairments. 
 • Intervener Services: Support for individuals with disabilities to participate in activities. 
 • Self-Directed Services: Some services can be self-directed, giving individuals more control over their care. </t>
  </si>
  <si>
    <t xml:space="preserve"> • Benefits Counseling
 • Career Exploration and Assessment
 • Employment Navigation
 • Financial Coaching Plus
 • Individual Supported Employment
 • Non-Medical Transportation
 • Orientation, Mobility, and Assistive Technology
 • Personal Care (including option for self-direction)
 • Small Group Supported Employment</t>
  </si>
  <si>
    <t xml:space="preserve">
 • Care Management Services
 • Adult Day Health Services
 • Companion Services
 • Home Delivered Meals
 • Homemaker Services
 • Assisted Living Services
*Personal Care Attendant Services - family members are NOT eligible to be paid for taking care of relatives with very rare exceptions.
*Chore Assistance - only available as part of a package of services to applicants who meet all other eligibility criteria.
 • Adult Family Living
 • Bill Payer
 • Support Broker
 • Care Transitions
 • Chronic Disease Self-Management
 • Assistive Technology</t>
  </si>
  <si>
    <t>​The District of Columbia's 1915(i) State Plan Home and Community-Based Services (HCBS) benefit offers Adult Day Health Program (ADHP) services to eligible individuals. 
The ADHP provides a comprehensive range of services aimed at maintaining or improving participants' health and functional status, including:​
 • Nursing Services: Regular health monitoring and nursing care to manage chronic conditions.​
 • Therapeutic Activities: Structured programs to promote physical and mental well-being.​
 • Nutritional Services: Provision of meals and dietary counseling to meet individual nutritional needs.​
 • Social Work Services: Support for emotional and social needs, including counseling and assistance with accessing community resources.​
 • Personal Care Services: Assistance with activities of daily living such as bathing, dressing, and grooming.​
 • Transportation Services: Arranged transportation to and from the ADHP facility to ensure access to services.</t>
  </si>
  <si>
    <t>QUEST Integration provides a range of health benefits, categorized into primary and acute care services, behavioral health services, additional behavioral health services for children and adults, and long-term services and supports (LTSS).
 • Primary and Acute Care Services – Physical Health Covered benefits include diagnostic tests such as laboratory tests, imaging services, and other diagnostic procedures. Dialysis, durable medical equipment (including visual appliances and medical supplies such as orthotics and prosthetics), and emergency medical services including medically necessary ground and air ambulance transport.
 • Additional covered services include Early and Periodic Screening, Diagnosis, and Treatment (EPSDT) services for individuals under age 21 who require benefits beyond those covered by the State Plan. Other benefits include habilitation services, hospice care, immunizations, and inpatient hospital stays for medical and surgical care, including post-stabilization services, maternity and newborn care, and sterilization or hysterectomies.
 • Non-emergency transportation, outpatient hospital procedures, and ambulatory surgical center procedures (such as sleep laboratory services and surgeries performed in hospital and free-standing ambulatory surgery centers) are also covered. Outpatient medical or behavioral health visits include services such as family planning, fluoride varnish, home health, medical services related to dental needs, nutrition counseling, physician and podiatry services, preventive services, smoking cessation, urgent care, and vision and hearing services. Additional benefits include pregnancy-related services, prescription drugs, and rehabilitation services, both inpatient and outpatient, including cognitive rehabilitation.
 • Behavioral Health Services: include inpatient psychiatric hospitalizations, which cover psychiatric and substance abuse treatment services. Ambulatory mental health services, including crisis management, medications and medication management, psychiatric or psychological evaluations and treatment, medically necessary alcohol and chemical dependency services, and methadone management services are available.
 • Additional Behavioral Health Services for Children: Children and youth under 21 with a diagnosis of serious emotional behavioral disorders may receive additional behavioral health services through the Department of Health’s Child and Adolescent Mental Health Division (CAMHD) Support for Emotional and Behavioral Development (SEBD) program.
 • Additional Behavioral Health Services for Adults: Adult members aged 21 or older with a diagnosis of serious and persistent mental illness (SPMI) are eligible for additional behavioral health services through the Community Care Services (CCS) program.
 • Long-Term Services and Supports (LTSS): LTSS are available to members who meet the required level of care, based on a physician’s evaluation. LTSS are divided into two categories: home and community-based services and institutional services.
 • Home and Community-Based Services include adult day care, adult day health, assisted living services, Community Care Management Agency (CCMA) services, counseling and training, environmental accessibility adaptations, home-delivered meals, home maintenance, moving assistance, non-medical transportation, personal assistance services (Levels I and II), Personal Emergency Response Systems (PERS), residential care (including Expanded Adult Residential Care Homes (E-ARCH) and Community Care Foster Family Homes (CCFFH)), respite care, skilled or private duty nursing, and specialized medical equipment and supplies.
 • Institutional Services include acute waitlisted intermediate care facilities and skilled nursing facilities (ICF/SNF), nursing facility care, skilled nursing facility (SNF) care, intermediate care facility (ICF) care, and subacute facility services.</t>
  </si>
  <si>
    <t xml:space="preserve">
 • Personal Care: Assistance with activities of daily living, such as bathing, dressing, and eating. 
 • Respite Care: Short-term care to provide caregivers with a break. 
 • Adult Day Care: Provides supervised activities and care during the day. 
 • Other Services: The waiver may cover other services depending on individual needs, such as homemaker services, medication management, and non-medical transportation. </t>
  </si>
  <si>
    <t xml:space="preserve">
 • Emergency Response Services – for persons who live alone
 • Habilitation Services – assistance in developing, maintaining, and improving skills in completing daily living activities to live independently. May also include some personal care assistance.
 • Personal Assistance Services (PAS) – includes assistance with daily living activities (i.e., bathing, dressing, mobility, eating, preparing meals), health-related tasks, light housecleaning, and escort services (accompanying to appointments / activities)
 • Support Management – training on choosing, managing, and firing “attendants” (caregivers)
</t>
  </si>
  <si>
    <t>PERSONAL CARE ASSISTANCE WAIVER: In addition to all regular Medicaid covered health care services, people eligible for this program who are in need of personal care assistance will also be eligible for PCA (Personal Care Assistance) Waiver Program.</t>
  </si>
  <si>
    <t>VT</t>
  </si>
  <si>
    <t>Financial/Income Eligibility</t>
  </si>
  <si>
    <t>Evaluation</t>
  </si>
  <si>
    <t xml:space="preserve">Tailored Supports for Older Adults (TSOA) program </t>
  </si>
  <si>
    <t>Near duals and unpaid caregivers in Washington State, and provides a small personal care benefit to people who don’t have an unpaid family caregiver to help them. It creates a new eligibility category and benefit package for people age 55 or older who are “at risk” of needing long-term services and supports in the future who don’t currently meet Medicaid financial eligibility criteria.</t>
  </si>
  <si>
    <t>https://www.medicaidplanningassistance.org/washington-tailored-supports-older-adults/</t>
  </si>
  <si>
    <t>Oregon Project Independence (OPI)</t>
  </si>
  <si>
    <t>Oregon Project Independence - Medicaid (OPI-M)</t>
  </si>
  <si>
    <t>https://www.medicaidplanningassistance.org/oregon-project-independence/</t>
  </si>
  <si>
    <t>https://www.findhelp.org/oregon-department-of-human-services---aging-and-disability-resource-connection--salem-or--oregon-project-independence-%28opi%29/4988825517162496?postal=97015</t>
  </si>
  <si>
    <t>https://www.washingtoncountyor.gov/davs/home-services</t>
  </si>
  <si>
    <t>https://www.payingforseniorcare.com/oregon/project-independence</t>
  </si>
  <si>
    <t>Choices for Care Program</t>
  </si>
  <si>
    <t>https://asd.vermont.gov/sites/asd/files/documents/Choice_for_Care_Brochure_1.pdf</t>
  </si>
  <si>
    <t>65 years of age or older OR 18 years of age with a physical disability</t>
  </si>
  <si>
    <t>https://asd.vermont.gov/sites/asd/files/documents/Moderate_Needs_Services_At_A_Glance_2.pdf</t>
  </si>
  <si>
    <t>https://asd.vermont.gov/sites/asd/files/documents/Moderate%20Needs%20Manual%20Merged%205.26.16.pdf</t>
  </si>
  <si>
    <t>https://asd.vermont.gov/sites/asd/files/documents/_Merged%20CFC_High_Highest_Manual.pdf</t>
  </si>
  <si>
    <t>• Personal care assistance
• Home care
• Chore Services
• Assistive technology devices
• Adult day care
• Respite care
• Skilled nursing care
• Home delivered meals</t>
  </si>
  <si>
    <t>General Eligibility</t>
  </si>
  <si>
    <r>
      <t>OPI-M is for Oregon residents who are elderly (aged 60+), or younger (aged 18-59) and physically disabled. Persons cannot simultaneously receive OPI-M benefits and be enrolled in other Medicaid-funded long-term services and supports programs, such as the SPPC Program or the APD Waiver. Persons who qualify for these programs, however, can instead choose to receive assistance via OPI-M. Note: Persons who enroll in OPI-M will have continuous coverage for 24-months even if there is a change in their circumstances, such as an increase of income and assets.</t>
    </r>
    <r>
      <rPr>
        <b/>
        <sz val="12"/>
        <color theme="1"/>
        <rFont val="Cambria"/>
        <family val="1"/>
        <scheme val="minor"/>
      </rPr>
      <t xml:space="preserve">
Medical Criteria: Functional Need</t>
    </r>
    <r>
      <rPr>
        <sz val="12"/>
        <color theme="1"/>
        <rFont val="Cambria"/>
        <family val="1"/>
        <scheme val="minor"/>
      </rPr>
      <t xml:space="preserve">
Many long-term care programs require an applicant need a Nursing Facility Level of Care (NFLOC), but Oregon Project Independence – Medicaid does not. For OPI-M, one must require assistance with their Activities of Daily Living (ADLs). These activities include transferring from the bed to a chair, mobility, eating, toileting, bathing, and dressing. The tool used to determine if one meets the functional need is the Client Assessment and Planning System (CAPS). An applicant’s ability to complete Instrumental Activities of Daily Living (i.e., housekeeping, medication management, shopping, laundry) are also assessed. Relevant to some persons with Alzheimer’s disease or a related dementia, behavioral problems, such as regular attempts to leave the facility or removal of one’s clothes, are also considered. A diagnosis of dementia in and of itself does not mean one will be functionally eligible. A service priority level is generated during the assessment process. There are 18 levels, with 1 being the highest level of assistance required, and 18, the least. OPI-M serves persons with a service priority level between 1 and 18.</t>
    </r>
  </si>
  <si>
    <t>Adults 18+ physical disability limited mobility alzheimers low-income uninsured caregivers
Age 60+
Any age with Alzheimer's disease or other type of dementia
Ages 19-59 with a physical disability</t>
  </si>
  <si>
    <t xml:space="preserve">TSOA is a program funded under the Medicaid Transformation Project Demonstration and provides services to support unpaid caregivers in Washington State, and provides a small personal care benefit to people who don’t have an unpaid family caregiver to help them. It creates a new eligibility category and benefit package for people age 55 or older who are “at risk” of needing long-term services and supports in the future who don’t currently meet Medicaid financial eligibility criteria. TSOA doesn’t provide health care coverage and is targeted towards people who aren’t currently eligible for medicaid. However, TSOA may be used for people who are currently only eligible for a limited scope program such as the Medicare Savings Programs, or who are only eligible for medically needy coverage. Program participants can receive up to a maximum of approximately $830 / month in services and supports. 
</t>
  </si>
  <si>
    <r>
      <rPr>
        <b/>
        <sz val="12"/>
        <color theme="1"/>
        <rFont val="Cambria"/>
        <family val="1"/>
        <scheme val="minor"/>
      </rPr>
      <t xml:space="preserve">Income: </t>
    </r>
    <r>
      <rPr>
        <sz val="12"/>
        <color theme="1"/>
        <rFont val="Cambria"/>
        <family val="1"/>
        <scheme val="minor"/>
      </rPr>
      <t xml:space="preserve">In 2025, the applicant income limit is $3,868. This limit does not include the income of a spouse. If both spouses are applicants, each spouse is considered individually, with each spouse allowed income up to $3,868 / month.
</t>
    </r>
    <r>
      <rPr>
        <b/>
        <sz val="12"/>
        <color theme="1"/>
        <rFont val="Cambria"/>
        <family val="1"/>
        <scheme val="minor"/>
      </rPr>
      <t xml:space="preserve">Assets: </t>
    </r>
    <r>
      <rPr>
        <sz val="12"/>
        <color theme="1"/>
        <rFont val="Cambria"/>
        <family val="1"/>
        <scheme val="minor"/>
      </rPr>
      <t xml:space="preserve">In 2025, the asset limit is $77,052 for a single applicant. When both spouses are applicants, each spouse is allowed up to $77,052 in assets. When only one spouse is an applicant, the applicant spouse is limited to $77,052 in assets and the non-applicant spouse can have up to $68,301 in assets. This sets a couple’s asset limit at $145,353. Some assets are not counted towards Medicaid’s asset limit. This generally includes an applicant’s primary home, household furnishings and appliances, personal effects, and a vehicle. While there is a 60-month Look-Back Rule, during which Medicaid checks past asset transfers of those applying for Nursing Home Medicaid or Home and Community Based Services via a Medicaid Waiver, this is not relevant for the Tailored Supports for Older Adults Program.
</t>
    </r>
    <r>
      <rPr>
        <b/>
        <sz val="12"/>
        <color theme="1"/>
        <rFont val="Cambria"/>
        <family val="1"/>
        <scheme val="minor"/>
      </rPr>
      <t xml:space="preserve">Home Ownership: </t>
    </r>
    <r>
      <rPr>
        <sz val="12"/>
        <color theme="1"/>
        <rFont val="Cambria"/>
        <family val="1"/>
        <scheme val="minor"/>
      </rPr>
      <t>The home is often the highest valued asset a Medicaid applicant owns, and many persons worry that Medicaid will take it. For eligibility purposes, Washington State Medicaid considers the home exempt (non-countable) for TSOA applicants in the following circumstances.
– The applicant lives in the home or has “Intent” to Return home.
– The applicant’s spouse lives in the home.
– The applicant has a dependent relative living in the home.
Unlike many WA State Medicaid programs that offer long-term care, the TSOA Program does not have a home equity interest limit for home exemption. The Medicaid Estate Recovery Program, through which Medicaid attempts reimbursement of long-term care costs following a beneficiary’s death, does not apply to TSOA Program beneficiaries. Medicaid will not try to take the home following the individual’s death.</t>
    </r>
  </si>
  <si>
    <r>
      <rPr>
        <b/>
        <sz val="12"/>
        <color theme="1"/>
        <rFont val="Cambria"/>
        <family val="1"/>
        <scheme val="minor"/>
      </rPr>
      <t xml:space="preserve">Income: </t>
    </r>
    <r>
      <rPr>
        <sz val="12"/>
        <color theme="1"/>
        <rFont val="Cambria"/>
        <family val="1"/>
        <scheme val="minor"/>
      </rPr>
      <t xml:space="preserve">The applicant income limit is equivalent to 400% of the Federal Poverty Level (FPL), which increases annually in January. In 2025, an applicant can have up to $5,217 / month in income. When an applicant is married, only the applicant’s income is considered; the income of their spouse is disregarded. While many long-term care Medicaid programs allow a non-applicant spouse a Spousal Income Allowance, also called a Monthly Maintenance Needs Allowance, from their applicant spouse, this is not permitted via OPI-M.
</t>
    </r>
    <r>
      <rPr>
        <b/>
        <sz val="12"/>
        <color theme="1"/>
        <rFont val="Cambria"/>
        <family val="1"/>
        <scheme val="minor"/>
      </rPr>
      <t xml:space="preserve">Assets: </t>
    </r>
    <r>
      <rPr>
        <sz val="12"/>
        <color theme="1"/>
        <rFont val="Cambria"/>
        <family val="1"/>
        <scheme val="minor"/>
      </rPr>
      <t xml:space="preserve">Effective 7/1/24-6/30/25, the individual asset limit is $94,523. This figure is equivalent to six times the monthly Medicaid-funded nursing facility rate in OR, which in 2025, is $518.22/month. For married couples, with both spouses as applicants, each spouse can have up to $94,523 in assets. When only one spouse is an applicant, the assets of both spouses are limited. This is because the assets of a married couple are considered to be jointly owned. In this case, the applicant spouse can retain up to $94,523 in assets and the non-applicant spouse is allocated a larger portion of the couple’s assets as a Community Spouse Resource Allowance (CSRA). The CSRA allows the non-applicant spouse to keep 50% of the couple’s assets, up to $157,920. If 50% of the couple’s assets falls under $31,584 the non-applicant spouse can keep all of the couple’s assets, up to this amount. Some assets are not counted towards the asset limit. These generally include an applicant’s primary home, household furnishings and appliances, personal effects, and a vehicle. Assets should not be given away or sold under fair market value within 60-months of long-term care Medicaid application. Medicaid has a Look-Back Rule and violating it results in a Penalty Period of Medicaid ineligibility. The Medicaid Estate Recovery Program (MERP) is not applicable to OPI-M beneficiaries. Via MERP, following a long-term care Medicaid recipient’s death, a state’s Medicaid agency attempts reimbursement of long-term care costs for which it paid for that individual. Via OPI-M, persons can receive long-term care without the state attempting reimbursement of costs. This means that one’s assets are protected for family as inheritance.
</t>
    </r>
    <r>
      <rPr>
        <b/>
        <sz val="12"/>
        <color theme="1"/>
        <rFont val="Cambria"/>
        <family val="1"/>
        <scheme val="minor"/>
      </rPr>
      <t xml:space="preserve">Home Ownership: </t>
    </r>
    <r>
      <rPr>
        <sz val="12"/>
        <color theme="1"/>
        <rFont val="Cambria"/>
        <family val="1"/>
        <scheme val="minor"/>
      </rPr>
      <t xml:space="preserve">The home is often the highest valued asset a Medicaid applicant owns, and many persons worry that Medicaid will take it. For eligibility purposes, OR Medicaid considers the home exempt (non-countable) in the following circumstances.
– The applicant lives in the home or has Intent to Return home, and in 2025, their home equity interest is no greater than $730,000. Home equity is the current value of the home minus any outstanding mortgage. Equity interest is the portion of the home’s equity value that is owned by the applicant.
– A spouse lives in the home.
– The applicant has a disabled or blind child (of any age) living in the home.
– The applicant has a minor child (under 21 years old) living in the home.
</t>
    </r>
  </si>
  <si>
    <t>• Must be 60 years or older, OR individuals of any age with Alzheimer’s disease or a related disorder, OR be 19 - 59 years old, have physical disabilities and live in one of these specific counties: Benton, Clatsop, Gilliam, Jackson, Josephine, Lane, Linn, Lincoln, Marion, Hood River, Morrow, Multnomah, Polk, Sherman, Tillamook, Umatilla, Wasco, Washington, Wheeler and Yamhill. Must reside in Oregon.
Eligibility determined by assessment of ability to perform activities of daily living (ADLs). Must need hands-on assistance with 1 or more of these activities:
• Walking • Transferring • Bathing • Dressing • Eating • Toileting • Memory/cognitive decline • Medication management</t>
  </si>
  <si>
    <t xml:space="preserve">
– Adult Day Services / Adult Day Care
– Assistive Technology – $5,000 limit
– Assisted Transportation / Escort Services / Non-Medical Transportation
– Caregiver Education / Training
– Case Management / Service Coordination
– Chore Services – i.e., yard work, sidewalk maintenance, heavy housework
– Community Caregiver Support Services – facilitated support groups, group-based activities, paid wellness services
– Evidence-Based Health Promotion – individual or group programs
– Emergency Response Systems
– Home Delivered Meals
– Home Modifications – $5,000 limit
– In-Home Support/Personal Care Services (up to 40 hours every 2 weeks)– can include respite care
– Long Term Care Community Nursing Services – i.e., assessment, monitoring, assigning, teaching
– Options Counseling – counseling to assist persons in making long-term care decisions
– Special Medical Equipment / Supplies
– Supports for Consumer Direction / Advocacy
*The exact benefits one receives is based on an individualized service plan.
OPI-M does not provide medical benefits (Oregon Health Plan / Medicaid). However, some OPI-M beneficiaries may also be eligible for the Oregon Supplemental Income Program- Medical (OSIPM), the Medicaid program through which seniors and adults with disabilities receive medical care.
</t>
  </si>
  <si>
    <r>
      <t xml:space="preserve">
Participants should have </t>
    </r>
    <r>
      <rPr>
        <b/>
        <sz val="12"/>
        <color theme="1"/>
        <rFont val="Cambria"/>
        <family val="1"/>
        <scheme val="minor"/>
      </rPr>
      <t>income that is below 400%</t>
    </r>
    <r>
      <rPr>
        <sz val="12"/>
        <color theme="1"/>
        <rFont val="Cambria"/>
        <family val="1"/>
        <scheme val="minor"/>
      </rPr>
      <t xml:space="preserve"> of the federal poverty level (FPL). For 2024, that equates to $5,020 a month. Individuals with income over 400% of the FPL can participate in the program but will pay the full hourly rate of the services provided.
Must not receive Medicaid (financial or medical help) except for Food Stamps or assistance with Medicare premiums.</t>
    </r>
  </si>
  <si>
    <t>https://www.medicaidlongtermcare.org/eligibility/vermont/#:~:text=Choices%20for%20Care%20High%20Needs%20Group&amp;text=This%20means%20they%20can%20hire,and%20supports%20they%20can%20purchase.</t>
  </si>
  <si>
    <r>
      <t xml:space="preserve">Financial Eligibility Income Eligibility Standard: The income standard for the </t>
    </r>
    <r>
      <rPr>
        <b/>
        <sz val="12"/>
        <color theme="1"/>
        <rFont val="Cambria"/>
        <family val="1"/>
        <scheme val="minor"/>
      </rPr>
      <t>Moderate Needs group</t>
    </r>
    <r>
      <rPr>
        <sz val="12"/>
        <color theme="1"/>
        <rFont val="Cambria"/>
        <family val="1"/>
        <scheme val="minor"/>
      </rPr>
      <t xml:space="preserve"> is met if the adjusted monthly income of the individual (and spouse, if any) is less than 300% of the supplemental security income (SSI) payment standard for one person (or couple) in the community after deducting recurring monthly medical expenses (including but not limited to prescriptions, medications, physician bills, hospital bills, health insurance premiums, health insurance co-pays, medical equipment and supplies, and other out of pocket medical expenses.). Countable Income is all sources of income, including Social Security, SSI, retirement, pension, interest, VA benefits, wages, salaries, earnings and rental income, whether earned, unearned.  Countable Resources: Countable resources includes cash, savings, checking, certificates of deposit, money markets, stocks, bonds, trusts or other liquid assets, excluding primary residence or one car, that an individual (or couple) owns and could easily convert to cash to be used for his or her support and maintenance, even if the conversion results in the resource having a discounted value. A $10,000 disregard is applied as an adjustment to resource limits. 
Vermont residents have to meet an asset limit and an income limit in order to be financially eligible for home and community based services through Vermont’s Choices for Care program. For a single applicant in 2025, the asset limit is $2,000, with two exceptions. Single applicants who own and live in their own home have a $5,000 asset limit. And the asset limit for the Choices for Care Moderate Needs Group is $10,000 for both single applicants and couples with either one or two spouses applying. The asset limit takes into account almost all countable assets, such as bank accounts, retirement accounts, stocks, bonds, certificates of deposit, cash and any other assets that can be easily converted to cash. An applicant’s home does not always count as an asset (see the How Medicaid Treats the Home section below for more details), and there are other non-countable assets, like Irrevocable Funeral Trusts and Medicaid Compliant Annuities.
The 2025 income limit for a single applicant for Choices for Care home and community based services is $2,901/month. Almost all income is counted – IRA payments, pension payments, Social Security benefits, property income, alimony, wages, salary, stock dividends, etc. 
For married applicants with both spouses applying for Choices for Care </t>
    </r>
    <r>
      <rPr>
        <b/>
        <sz val="12"/>
        <color theme="1"/>
        <rFont val="Cambria"/>
        <family val="1"/>
        <scheme val="minor"/>
      </rPr>
      <t>Highest Needs Group</t>
    </r>
    <r>
      <rPr>
        <sz val="12"/>
        <color theme="1"/>
        <rFont val="Cambria"/>
        <family val="1"/>
        <scheme val="minor"/>
      </rPr>
      <t xml:space="preserve">, the 2025 asset limit is a combined $4,000, and the income limit is a combined $5,802/month. For a married applicant with just one spouse applying for Choices for Care Highest Needs Group, the 2025 asset limit is $2,000 for the applicant spouse and $157,920 for the non-applicant spouse, thanks to the Community Spouse Resource Allowance. The 2025 income limit is $2,901/month for the applicant, and the income of the non-applicant spouse is not counted. </t>
    </r>
  </si>
  <si>
    <t>Vermont’s CFC program is divided into two groups: High Needs and Moderate Needs. CFC High Needs Group beneficiaries must require a Nursing Facility Level of Care, while CFC Moderate Needs Group beneficiaries need to show a medical need for the program’s services. The state will conduct a functional assessment of CFC applicants to determine what level of care they require. The assessment will take into consideration an applicant’s ability to complete the Activities of Daily Living (mobility, bathing, dressing, eating, toileting), their need for regular skilled nursing (such as dialysis, tube feedings and wound care) and their cognitive state.
Medicaid funded long-term services and supports provided to people who need nursing home level of care. Services are provided in a variety of settings including a person's own home, Adult Family Care, Enhanced Residential Care and Nursing Facility settings.
The Choices for Care “Moderate Needs” program is an option for individuals who may not meet nursing home level of care, but require some services to assist them to remain independent in their home, preventing a more intense level of service. The Moderate Needs option is not an “entitlement” and is limited by available funds. 
Choices for Care provides limited funding for homemaker, adult day, case management, and ‘flexible fund’ services to people in the “Moderate Needs Group”.  People in this group do not meet nursing home level of care criteria.  The intent is to prevent or delay the need for more costly long-term services and supports by providing these services. People do not need to be Medicaid eligible, however, funding is limited.</t>
  </si>
  <si>
    <t>https://asd.vermont.gov/sites/asd/files/documents/DRAFT%20Choices%20for%20Care%20Regulations%20%26%20%20Packet%20Filed%20with%20Secretary%20of%20State%20.pdf</t>
  </si>
  <si>
    <t>https://nashp.org/state-spotlight-oregons-medicaid-1115-waiver-expands-care-for-older-adults-adults-with-disabilities-and-their-family-caregivers/</t>
  </si>
  <si>
    <t>Adults aged 60 and over and people with physical disabilities aged 18
OPI-M allows applicants higher income and assets than other Medicaid-funded long-term care programs, such as the Aged and Physically Disabled Waiver and State Plan Personal Care Program. Furthermore, unlike other Medicaid-funded programs, once approved for OPI-M, one is permitted continuous Medicaid eligibility for up to 2 years, even if one’s income and assets increase and they would otherwise not be eligible.</t>
  </si>
  <si>
    <t xml:space="preserve">This sheet documents innovative Medicaid waivers across the U.S. so that policymakers can see how states have expanded coverage for LTSS and evaluate whether and how such models and policy innovations may be applicable. </t>
  </si>
  <si>
    <t>This sheet documents selected case studies of specific state programs and provides more in-depth information about each program.</t>
  </si>
  <si>
    <t xml:space="preserve">This Opportunity Compendium identifies LTSS-Related Medicaid Waivers across the U.S so that policymakers can see how states have expanded coverage for LTSS and evaluate whether and how such models and policy innovations may be applicable. </t>
  </si>
  <si>
    <t>Project Objectives</t>
  </si>
  <si>
    <t xml:space="preserve">We included only waiver programs from other states that offer novel or transferable strategies with potential relevance for state policy development. Thus, the compendium does not present the universe of programs, but rather, those considered more novel and innovative in nature. </t>
  </si>
  <si>
    <t>Connecticut residents who meet Social Security’s definition of disability and are employed and paying FICA taxes (or have wage stubs proving earnings if not paying FICA taxes), may be eligible for Medicaid even though their income and assets are higher than the usual income and asset restrictions for Medicaid. 
WHO IS ELIGIBLE?
Individual must meet Social Security’s definition of disabled and be employed.
Individual may have income up to $75,000 annually. Earned income (employment) and unearned income (Social Security, pensions, etc.) are considered.
Individuals with impairment related work expenses may qualify with income above $75,000.
A spouse’s income is not considered in the determination of initial eligibility.
Liquid assets for a single individual must be below $10,000; for couples below $15,000. Homes are not countable assets; cars used for getting to work or medical appointments are not countable assets. Money held in retirement accounts, individual development accounts, medical accounts, and accounts for disability-related expenses are not counted as assets.</t>
  </si>
  <si>
    <t>Citation 5</t>
  </si>
  <si>
    <t>Citation 4</t>
  </si>
  <si>
    <t xml:space="preserve">• Be a Vermont resident
• Be 65 years of age or older OR 18 years of age with a physical disability
• Meet specific clinical criteria
• Meet financial criteria for Vermont Long-Term Care Medicaid.
General Eligibility: To be eligible for the “Choices for Care”, VT Long-Term Care Medicaid, Moderate Needs Group an individual must:  1. Be a Vermont resident aged 18 or older who meets both clinical and financial eligibility criteria; 2. Have a functional limitation resulting from a physical condition (including stroke, dementia, traumatic brain injury, and similar conditions) or associated with aging. NOTE: Individuals are not eligible if they have a need for Moderate Needs services that can be effectively met with existing Medicare, Medicaid, VHAP, VA or private insurance covered services. (e.g. Home Health Agency services, Day Health &amp; Rehab, CRT, TBI waiver, DD waiver, ASP, Essential Person, etc.)   
II.  Clinical Eligibility 1. Individuals who require supervision or any physical assistance three (3) or more times in seven (7) days with any single ADL or IADL, or any combination of ADLs and IADLs. 2. Individuals who have impaired judgment or decision-making skills that require general supervision on a daily basis. 3. Individuals who require at least monthly monitoring for a chronic health condition. 4. Individuals whose health condition shall worsen if services are not provided or if services are discontinued. </t>
  </si>
  <si>
    <t>Medicaid Buy-In program for Working People with Disabilities</t>
  </si>
  <si>
    <t>No Need for Waiver Approval – SPAs do not require the federal government to waive Medicaid requirements, making them easier to implement than waivers. Permanent Changes – Once approved, SPAs become a formal part of a state’s Medicaid program. Used for Routine Updates – States often use SPAs to adjust eligibility, benefits, provider payment rates, or delivery systems.</t>
  </si>
  <si>
    <t>About This Resource</t>
  </si>
  <si>
    <t>Research Approach and Summary of Sources</t>
  </si>
  <si>
    <t>Oregon Project Independence (OPI) is a statewide program that works with people who are either over 60, have dementia, or who, in some counties, live with disabilities. The purpose of this program is to help people live at home safely and as independently as possible. All people in this program pay for some of the cost of services. Services are available on a Sliding Scale Fee Schedule. The cost is based on monthly household income minus household’s monthly medical costs.</t>
  </si>
  <si>
    <t>In home:  If eligible, the following services are available to help remain at home: • Case Management • Intermittent Personal Care • Respite or Companion Care • Adult Day Services • Personal Emergency Response Systems • Assistive Devices/Home Modifications 
Adult Family Care (AFC) is a 24hour, shared living option in the home of another person. Authorized Agencies (AA) are paid a daily tiered rate to contract with private, unlicensed AFC homes that serve one to two people in a family home setting. Homes provide personal care, laundry/housekeeping and more.  
Enhanced Residential Care (ERC)  Approved Licensed Level III Residential Care Homes and Assisted Living Residences provide services such as: • Personal Care • Meal preparation • Medication Management • Activities • 24-hour Supervision • Laundry/Housekeeping 
Nursing Home Licensed Nursing Homes provide a wide range of services including: • Personal Care • Meals/Nutritional Services • 24-hour Skilled Nursing • Rehab and Therapy • Activities • 24-hour Supervision • Social Services • Laundry/Housekeeping</t>
  </si>
  <si>
    <t xml:space="preserve">The current waiver demonstration allowed a number of additional benefits not always seen in state Medicaid program benefit packages, notably Home and Community Based Services (HCBS) for beneficiaries at an institutional level of care and for certain individuals who are assessed to be at risk of deteriorating to institutional level of care (the “at-risk” population), supportive housing services for individuals with SMI and SPMI, and other specialized behavioral health services. </t>
  </si>
  <si>
    <r>
      <t xml:space="preserve">Medicaid Buy-In Program for Working People with Disabilities (MBI-WPD) Demonstration Program: Through this amendment, the State is seeking to implement a demonstration program that will become the States new MBI-WPD demonstration program to help more </t>
    </r>
    <r>
      <rPr>
        <b/>
        <sz val="11"/>
        <color rgb="FF000000"/>
        <rFont val="Cambria"/>
        <family val="1"/>
        <scheme val="minor"/>
      </rPr>
      <t xml:space="preserve">working individuals with disabilities </t>
    </r>
    <r>
      <rPr>
        <sz val="11"/>
        <color rgb="FF000000"/>
        <rFont val="Cambria"/>
        <family val="1"/>
        <scheme val="minor"/>
      </rPr>
      <t>qualify for Medicaid, with the goal of helping to ensure that these individuals are able to pursue employment opportunities without fear of losing or not qualifying for Medicaid coverage.</t>
    </r>
  </si>
  <si>
    <r>
      <t xml:space="preserve">The compendium includes information from three key sources:  
</t>
    </r>
    <r>
      <rPr>
        <i/>
        <sz val="12"/>
        <color rgb="FF000000"/>
        <rFont val="Cambria"/>
        <family val="1"/>
        <scheme val="minor"/>
      </rPr>
      <t xml:space="preserve">   • </t>
    </r>
    <r>
      <rPr>
        <i/>
        <u/>
        <sz val="12"/>
        <color rgb="FF000000"/>
        <rFont val="Cambria"/>
        <family val="1"/>
        <scheme val="minor"/>
      </rPr>
      <t>Interviews</t>
    </r>
    <r>
      <rPr>
        <sz val="12"/>
        <color rgb="FF000000"/>
        <rFont val="Cambria"/>
        <family val="1"/>
        <scheme val="minor"/>
      </rPr>
      <t xml:space="preserve">: UMass Boston's LeadingAge LTSS Center facilitated 10 interviews to identify key sources of information and states using waivers in innovative ways.
</t>
    </r>
    <r>
      <rPr>
        <i/>
        <sz val="12"/>
        <color rgb="FF000000"/>
        <rFont val="Cambria"/>
        <family val="1"/>
        <scheme val="minor"/>
      </rPr>
      <t xml:space="preserve">   • </t>
    </r>
    <r>
      <rPr>
        <i/>
        <u/>
        <sz val="12"/>
        <color rgb="FF000000"/>
        <rFont val="Cambria"/>
        <family val="1"/>
        <scheme val="minor"/>
      </rPr>
      <t xml:space="preserve">Desktop Research: </t>
    </r>
    <r>
      <rPr>
        <sz val="12"/>
        <color rgb="FF000000"/>
        <rFont val="Cambria"/>
        <family val="1"/>
        <scheme val="minor"/>
      </rPr>
      <t xml:space="preserve">UMass Boston's LeadingAge LTSS Center conducted desktop research to identify programs and understand key program characteristics. Examples of materials reviewed include state, local, or federal reports on different waiver authorities.
  • </t>
    </r>
    <r>
      <rPr>
        <i/>
        <u/>
        <sz val="12"/>
        <color rgb="FF000000"/>
        <rFont val="Cambria"/>
        <family val="1"/>
        <scheme val="minor"/>
      </rPr>
      <t xml:space="preserve"> Academic Research</t>
    </r>
    <r>
      <rPr>
        <sz val="12"/>
        <color rgb="FF000000"/>
        <rFont val="Cambria"/>
        <family val="1"/>
        <scheme val="minor"/>
      </rPr>
      <t>: UMass Boston's LeadingAge LTSS Center conducted an academic literatrure review/policy scan to identify state waiver programs, understand key program characteristics, and identify opportunities.</t>
    </r>
  </si>
  <si>
    <r>
      <t xml:space="preserve">Introduction
</t>
    </r>
    <r>
      <rPr>
        <sz val="12"/>
        <color rgb="FF000000"/>
        <rFont val="Cambria"/>
        <family val="1"/>
        <scheme val="minor"/>
      </rPr>
      <t xml:space="preserve">The overarching goal of this project is to undertake a comprehensive review of the current and potential policy options that could be leveraged to help support the overlooked middle population who do not qualify Medicaid, but struggle to afford long-term care services and supports (LTSS). </t>
    </r>
  </si>
  <si>
    <r>
      <t xml:space="preserve">Objective 1: </t>
    </r>
    <r>
      <rPr>
        <sz val="12"/>
        <color rgb="FF000000"/>
        <rFont val="Cambria"/>
        <family val="1"/>
        <scheme val="minor"/>
      </rPr>
      <t xml:space="preserve">Provide an inventory of innovative Medicaid waivers across the U.S. so that policymakers can see how states have expanded coverage for LTSS and evaluate whether and how such models and policy innovations may be applicable. </t>
    </r>
  </si>
  <si>
    <r>
      <t xml:space="preserve">Objective 2: </t>
    </r>
    <r>
      <rPr>
        <sz val="12"/>
        <color rgb="FF000000"/>
        <rFont val="Cambria"/>
        <family val="1"/>
        <scheme val="minor"/>
      </rPr>
      <t>Conduct in-depth descriptive analyses of three innovative programs to provide more granularity about how certain programs are designed and implemented.</t>
    </r>
  </si>
  <si>
    <r>
      <t xml:space="preserve">Objective 3: </t>
    </r>
    <r>
      <rPr>
        <sz val="12"/>
        <color rgb="FF000000"/>
        <rFont val="Cambria"/>
        <family val="1"/>
        <scheme val="minor"/>
      </rPr>
      <t>Highlight how certain states have changed coverage, eligibility, retention, and renewal strategies in an effort to expand Medicaid reach and coverage.</t>
    </r>
  </si>
  <si>
    <r>
      <rPr>
        <b/>
        <sz val="12"/>
        <color rgb="FF000000"/>
        <rFont val="Cambria"/>
        <family val="1"/>
        <scheme val="minor"/>
      </rPr>
      <t xml:space="preserve">This workbook is organized into the following 4 sheets:
</t>
    </r>
    <r>
      <rPr>
        <sz val="12"/>
        <color rgb="FF000000"/>
        <rFont val="Cambria"/>
        <family val="1"/>
        <scheme val="minor"/>
      </rPr>
      <t xml:space="preserve">   • 1)</t>
    </r>
    <r>
      <rPr>
        <b/>
        <sz val="12"/>
        <color rgb="FF000000"/>
        <rFont val="Cambria"/>
        <family val="1"/>
        <scheme val="minor"/>
      </rPr>
      <t xml:space="preserve"> </t>
    </r>
    <r>
      <rPr>
        <i/>
        <u/>
        <sz val="12"/>
        <color rgb="FF000000"/>
        <rFont val="Cambria"/>
        <family val="1"/>
        <scheme val="minor"/>
      </rPr>
      <t>Read Me:</t>
    </r>
    <r>
      <rPr>
        <b/>
        <sz val="12"/>
        <color rgb="FF000000"/>
        <rFont val="Cambria"/>
        <family val="1"/>
        <scheme val="minor"/>
      </rPr>
      <t xml:space="preserve"> </t>
    </r>
    <r>
      <rPr>
        <sz val="12"/>
        <color rgb="FF000000"/>
        <rFont val="Cambria"/>
        <family val="1"/>
        <scheme val="minor"/>
      </rPr>
      <t>This sheet provides an overview of the project summary and objectives and outlines the remainder of this document.</t>
    </r>
    <r>
      <rPr>
        <b/>
        <sz val="12"/>
        <color rgb="FF000000"/>
        <rFont val="Cambria"/>
        <family val="1"/>
        <scheme val="minor"/>
      </rPr>
      <t xml:space="preserve">
</t>
    </r>
    <r>
      <rPr>
        <sz val="12"/>
        <color rgb="FF000000"/>
        <rFont val="Cambria"/>
        <family val="1"/>
        <scheme val="minor"/>
      </rPr>
      <t xml:space="preserve">   •</t>
    </r>
    <r>
      <rPr>
        <i/>
        <sz val="12"/>
        <color rgb="FF000000"/>
        <rFont val="Cambria"/>
        <family val="1"/>
        <scheme val="minor"/>
      </rPr>
      <t xml:space="preserve"> 2) </t>
    </r>
    <r>
      <rPr>
        <i/>
        <u/>
        <sz val="12"/>
        <color rgb="FF000000"/>
        <rFont val="Cambria"/>
        <family val="1"/>
        <scheme val="minor"/>
      </rPr>
      <t>Waiver Options Information:</t>
    </r>
    <r>
      <rPr>
        <i/>
        <sz val="12"/>
        <color rgb="FF000000"/>
        <rFont val="Cambria"/>
        <family val="1"/>
        <scheme val="minor"/>
      </rPr>
      <t xml:space="preserve"> </t>
    </r>
    <r>
      <rPr>
        <sz val="12"/>
        <color rgb="FF000000"/>
        <rFont val="Cambria"/>
        <family val="1"/>
        <scheme val="minor"/>
      </rPr>
      <t xml:space="preserve">This sheet provides an outline of state waivers with definitions and key features. 
   • 3) </t>
    </r>
    <r>
      <rPr>
        <i/>
        <u/>
        <sz val="12"/>
        <color rgb="FF000000"/>
        <rFont val="Cambria"/>
        <family val="1"/>
        <scheme val="minor"/>
      </rPr>
      <t>State Waivers and Innovations</t>
    </r>
    <r>
      <rPr>
        <sz val="12"/>
        <color rgb="FF000000"/>
        <rFont val="Cambria"/>
        <family val="1"/>
        <scheme val="minor"/>
      </rPr>
      <t xml:space="preserve">: This sheet provides an inventory of innovative Medicaid waivers across the U.S. so that policymakers can see how states have expanded coverage for LTSS and evaluate whether and how such models and policy innovations may be applicable. 
   • 4) </t>
    </r>
    <r>
      <rPr>
        <i/>
        <u/>
        <sz val="12"/>
        <color rgb="FF000000"/>
        <rFont val="Cambria"/>
        <family val="1"/>
        <scheme val="minor"/>
      </rPr>
      <t>High Value Programs</t>
    </r>
    <r>
      <rPr>
        <i/>
        <sz val="12"/>
        <color rgb="FF000000"/>
        <rFont val="Cambria"/>
        <family val="1"/>
        <scheme val="minor"/>
      </rPr>
      <t xml:space="preserve">: </t>
    </r>
    <r>
      <rPr>
        <sz val="12"/>
        <color rgb="FF000000"/>
        <rFont val="Cambria"/>
        <family val="1"/>
        <scheme val="minor"/>
      </rPr>
      <t xml:space="preserve">This sheet documents selected case studies of specific state programs. </t>
    </r>
  </si>
  <si>
    <t>Oregon Project Independence – Medicaid (OPI-M) is a unique Medicaid-funded program for seniors and physically disabled adults who require assistance with their daily living activities and are at risk of requiring long-term services and supports via OR Medicaid (Oregon Health Plan), such as the State Plan Personal Care Program (SPPC) and the Aged &amp; Physically Disabled Waiver (APD Waiver). Via OPI-M, a variety of Home and Community Based Services are available. This includes adult day care, emergency response systems, meal delivery, home modifications for safety and accessibility, and personal care assistance. There is also a family caregiver assistance component. Informal (unpaid) caregivers of OPI-M beneficiaries can receive education and training specific to the needs of the care recipient. Respite care is available, giving caregivers a break from their caregiving duties. The program participant has the option of receiving personal care assistance via an in-home care agency provider or self-directing their own care via the Consumer-Employed Provider Program (CEP). With the participant-directed option, the program participant is responsible for finding, hiring, managing, scheduling, and firing their own caregiver, or “homecare worker” (HCW), as it is formally called. HCW’s must be 18+ years old and capable of performing the required tasks. Furthermore, they must complete a provider enrollment packet, pass a background check, and attend a homecare worker orientation. While friends and relatives, including an adult child, can be hired as the homecare worker, a spouse cannot be hired. The financial aspects of being an employer, such as tax withholding and issuing caregiver payments, are handled by the state. Program participants can live in one’s home or the home of a loved one. They cannot live in an assisted living residence, residential care facility, or an adult foster care home. OPI-M is an entitlement program; meeting eligibility requirements equates to immediate receipt of program benefits. In other words, there is not a cap on the number of participants. The Oregon Project Independence – Medicaid (OPI-M) Program is a Section 1115(a) Medicaid Demonstration Waiver. It was approved by the Centers for Medicare &amp; Medicaid Services on February 13, 2024, began its implementation on June 1, 2024, and became fully operational in early 2025. Originally, a separate program, Family Caregiver Assistance Program (FCAP), to support unpaid family caregivers was proposed. However, OPI-M and FCAP merged under OPI-M.</t>
  </si>
  <si>
    <t>Medical Criteria: Functional Need
An applicant must require a Nursing Facility Level of Care (NFLOC) to be eligible for TSOA services. The Comprehensive Assessment Reporting Evaluation (CARE) tool is used to determine if this level of care need is met. To meet the care need, one must require daily nursing care OR require assistance with their Activities of Daily Living / ADLs (i.e., transferring from the bed to a chair, repositioning oneself in bed, mobility / getting from one place to another, eating, toileting, bathing, and medication management). One must require substantial assistance with at least 2 ADLs or require some assistance with 3 or more ADLs. Relevant to some persons with Alzheimer’s disease or a related dementia, cognitive impairments, such as memory loss, lack of focus, and difficulty making plans, can result in the need for assistance with ADLs. In this case, the individual must require supervision as well as substantial assistance with one ADL. A diagnosis of dementia in and of itself does not mean one will meet a NFLOC. Eligibility for TSOA is determined by reviewing the income and resources of the person (and their spouse) who receives care. The person must also be functionally eligible under WAC 388-106-1910. However, the services authorized are for the benefit of the caregiver, not the care receiver.
Care recipients must be WA State residents who are 55+ years old. Unpaid caregivers must be at least 18 years old. Additional applicant / care recipient eligibility criteria</t>
  </si>
  <si>
    <r>
      <t xml:space="preserve">Innovative Approaches to Utilizing LTSS-Related Medicaid Waivers - </t>
    </r>
    <r>
      <rPr>
        <b/>
        <i/>
        <sz val="14"/>
        <color theme="2"/>
        <rFont val="Cambria"/>
        <family val="1"/>
        <scheme val="minor"/>
      </rPr>
      <t>Compendium of Opportunities to Support LTSS for the Overlooked Middle</t>
    </r>
    <r>
      <rPr>
        <b/>
        <sz val="14"/>
        <color theme="2"/>
        <rFont val="Cambria"/>
        <family val="1"/>
        <scheme val="minor"/>
      </rPr>
      <t xml:space="preserve">
</t>
    </r>
    <r>
      <rPr>
        <b/>
        <sz val="12"/>
        <color theme="2"/>
        <rFont val="Cambria"/>
        <family val="1"/>
        <scheme val="minor"/>
      </rPr>
      <t>Prepared by the LeadingAge LTSS Center @UMass Boston</t>
    </r>
    <r>
      <rPr>
        <b/>
        <sz val="14"/>
        <color theme="2"/>
        <rFont val="Cambria"/>
        <family val="1"/>
        <scheme val="minor"/>
      </rPr>
      <t xml:space="preserve">
</t>
    </r>
    <r>
      <rPr>
        <b/>
        <sz val="12"/>
        <color theme="2"/>
        <rFont val="Cambria"/>
        <family val="1"/>
        <scheme val="minor"/>
      </rPr>
      <t>May 2026</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27" x14ac:knownFonts="1">
    <font>
      <sz val="12"/>
      <color theme="1"/>
      <name val="Cambria"/>
      <scheme val="minor"/>
    </font>
    <font>
      <sz val="12"/>
      <color theme="1"/>
      <name val="Cambria"/>
      <family val="1"/>
      <scheme val="minor"/>
    </font>
    <font>
      <b/>
      <sz val="12"/>
      <color theme="1"/>
      <name val="Cambria"/>
      <family val="1"/>
      <scheme val="minor"/>
    </font>
    <font>
      <u/>
      <sz val="12"/>
      <color theme="10"/>
      <name val="Cambria"/>
      <family val="1"/>
      <scheme val="minor"/>
    </font>
    <font>
      <u/>
      <sz val="11"/>
      <color theme="10"/>
      <name val="Cambria"/>
      <family val="1"/>
      <scheme val="minor"/>
    </font>
    <font>
      <sz val="11"/>
      <color theme="1"/>
      <name val="Cambria"/>
      <family val="1"/>
      <scheme val="minor"/>
    </font>
    <font>
      <sz val="12"/>
      <color rgb="FF1E17CB"/>
      <name val="Cambria"/>
      <family val="1"/>
      <scheme val="minor"/>
    </font>
    <font>
      <b/>
      <sz val="12"/>
      <color theme="0"/>
      <name val="Cambria"/>
      <family val="1"/>
      <scheme val="minor"/>
    </font>
    <font>
      <b/>
      <sz val="11"/>
      <color rgb="FFFFFFFF"/>
      <name val="Cambria"/>
      <family val="1"/>
      <scheme val="minor"/>
    </font>
    <font>
      <b/>
      <sz val="11"/>
      <color theme="0"/>
      <name val="Cambria"/>
      <family val="1"/>
      <scheme val="minor"/>
    </font>
    <font>
      <sz val="11"/>
      <color rgb="FF000000"/>
      <name val="Cambria"/>
      <family val="1"/>
      <scheme val="minor"/>
    </font>
    <font>
      <b/>
      <sz val="12"/>
      <color rgb="FFFFFFFF"/>
      <name val="Cambria"/>
      <family val="1"/>
      <scheme val="minor"/>
    </font>
    <font>
      <sz val="12"/>
      <color rgb="FF000000"/>
      <name val="Cambria"/>
      <family val="1"/>
      <scheme val="minor"/>
    </font>
    <font>
      <sz val="12"/>
      <color theme="1"/>
      <name val="Cambria"/>
      <family val="1"/>
    </font>
    <font>
      <b/>
      <sz val="12"/>
      <color theme="0"/>
      <name val="Cambria"/>
      <family val="1"/>
    </font>
    <font>
      <sz val="10"/>
      <color rgb="FF0808B2"/>
      <name val="Cambria"/>
      <family val="1"/>
      <scheme val="minor"/>
    </font>
    <font>
      <b/>
      <sz val="11"/>
      <color rgb="FF000000"/>
      <name val="Cambria"/>
      <family val="1"/>
      <scheme val="minor"/>
    </font>
    <font>
      <b/>
      <sz val="26"/>
      <color rgb="FFFF0000"/>
      <name val="Cambria"/>
      <family val="1"/>
      <scheme val="minor"/>
    </font>
    <font>
      <b/>
      <sz val="12"/>
      <color rgb="FF000000"/>
      <name val="Cambria"/>
      <family val="1"/>
      <scheme val="minor"/>
    </font>
    <font>
      <sz val="14"/>
      <color rgb="FF000000"/>
      <name val="Cambria"/>
      <family val="1"/>
      <scheme val="minor"/>
    </font>
    <font>
      <i/>
      <u/>
      <sz val="12"/>
      <color rgb="FF000000"/>
      <name val="Cambria"/>
      <family val="1"/>
      <scheme val="minor"/>
    </font>
    <font>
      <i/>
      <sz val="12"/>
      <color rgb="FF000000"/>
      <name val="Cambria"/>
      <family val="1"/>
      <scheme val="minor"/>
    </font>
    <font>
      <sz val="10"/>
      <color rgb="FF000000"/>
      <name val="Cambria"/>
      <family val="1"/>
      <scheme val="minor"/>
    </font>
    <font>
      <b/>
      <sz val="14"/>
      <color theme="2"/>
      <name val="Cambria"/>
      <family val="1"/>
      <scheme val="minor"/>
    </font>
    <font>
      <b/>
      <i/>
      <sz val="14"/>
      <color theme="2"/>
      <name val="Cambria"/>
      <family val="1"/>
      <scheme val="minor"/>
    </font>
    <font>
      <b/>
      <sz val="12"/>
      <color theme="2"/>
      <name val="Cambria"/>
      <family val="1"/>
      <scheme val="minor"/>
    </font>
    <font>
      <sz val="14"/>
      <color theme="2"/>
      <name val="Cambria"/>
      <family val="1"/>
      <scheme val="minor"/>
    </font>
  </fonts>
  <fills count="17">
    <fill>
      <patternFill patternType="none"/>
    </fill>
    <fill>
      <patternFill patternType="gray125"/>
    </fill>
    <fill>
      <patternFill patternType="solid">
        <fgColor theme="4"/>
        <bgColor theme="4"/>
      </patternFill>
    </fill>
    <fill>
      <patternFill patternType="solid">
        <fgColor theme="0"/>
        <bgColor indexed="64"/>
      </patternFill>
    </fill>
    <fill>
      <patternFill patternType="solid">
        <fgColor theme="4"/>
        <bgColor indexed="64"/>
      </patternFill>
    </fill>
    <fill>
      <patternFill patternType="solid">
        <fgColor theme="9" tint="0.79998168889431442"/>
        <bgColor indexed="64"/>
      </patternFill>
    </fill>
    <fill>
      <patternFill patternType="solid">
        <fgColor rgb="FF004F60"/>
        <bgColor rgb="FF000000"/>
      </patternFill>
    </fill>
    <fill>
      <patternFill patternType="solid">
        <fgColor rgb="FFEAEAEA"/>
        <bgColor rgb="FF000000"/>
      </patternFill>
    </fill>
    <fill>
      <patternFill patternType="solid">
        <fgColor rgb="FFFFFFFF"/>
        <bgColor rgb="FF000000"/>
      </patternFill>
    </fill>
    <fill>
      <patternFill patternType="solid">
        <fgColor rgb="FFDAF2D0"/>
        <bgColor rgb="FF000000"/>
      </patternFill>
    </fill>
    <fill>
      <patternFill patternType="solid">
        <fgColor theme="2"/>
        <bgColor rgb="FF000000"/>
      </patternFill>
    </fill>
    <fill>
      <patternFill patternType="solid">
        <fgColor theme="2" tint="-4.9989318521683403E-2"/>
        <bgColor indexed="64"/>
      </patternFill>
    </fill>
    <fill>
      <patternFill patternType="solid">
        <fgColor theme="9" tint="0.79998168889431442"/>
        <bgColor theme="4"/>
      </patternFill>
    </fill>
    <fill>
      <patternFill patternType="solid">
        <fgColor theme="4" tint="-0.249977111117893"/>
        <bgColor theme="4"/>
      </patternFill>
    </fill>
    <fill>
      <patternFill patternType="solid">
        <fgColor theme="9"/>
        <bgColor theme="4"/>
      </patternFill>
    </fill>
    <fill>
      <patternFill patternType="solid">
        <fgColor theme="0" tint="-4.9989318521683403E-2"/>
        <bgColor indexed="64"/>
      </patternFill>
    </fill>
    <fill>
      <patternFill patternType="solid">
        <fgColor rgb="FF155F82"/>
        <bgColor theme="4"/>
      </patternFill>
    </fill>
  </fills>
  <borders count="24">
    <border>
      <left/>
      <right/>
      <top/>
      <bottom/>
      <diagonal/>
    </border>
    <border>
      <left/>
      <right/>
      <top/>
      <bottom/>
      <diagonal/>
    </border>
    <border>
      <left/>
      <right style="medium">
        <color indexed="64"/>
      </right>
      <top/>
      <bottom/>
      <diagonal/>
    </border>
    <border>
      <left/>
      <right/>
      <top/>
      <bottom style="medium">
        <color indexed="64"/>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style="medium">
        <color indexed="64"/>
      </left>
      <right/>
      <top/>
      <bottom style="medium">
        <color indexed="64"/>
      </bottom>
      <diagonal/>
    </border>
    <border>
      <left/>
      <right style="medium">
        <color indexed="64"/>
      </right>
      <top/>
      <bottom style="medium">
        <color indexed="64"/>
      </bottom>
      <diagonal/>
    </border>
    <border>
      <left/>
      <right/>
      <top style="hair">
        <color rgb="FFAEAEAE"/>
      </top>
      <bottom style="medium">
        <color indexed="64"/>
      </bottom>
      <diagonal/>
    </border>
    <border>
      <left/>
      <right style="medium">
        <color indexed="64"/>
      </right>
      <top style="hair">
        <color rgb="FFAEAEAE"/>
      </top>
      <bottom style="medium">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style="medium">
        <color indexed="64"/>
      </right>
      <top style="medium">
        <color indexed="64"/>
      </top>
      <bottom style="medium">
        <color indexed="64"/>
      </bottom>
      <diagonal/>
    </border>
    <border>
      <left/>
      <right style="thin">
        <color indexed="64"/>
      </right>
      <top/>
      <bottom/>
      <diagonal/>
    </border>
    <border>
      <left style="medium">
        <color indexed="64"/>
      </left>
      <right style="thick">
        <color indexed="64"/>
      </right>
      <top style="medium">
        <color indexed="64"/>
      </top>
      <bottom style="medium">
        <color indexed="64"/>
      </bottom>
      <diagonal/>
    </border>
    <border>
      <left style="thick">
        <color indexed="64"/>
      </left>
      <right style="thick">
        <color indexed="64"/>
      </right>
      <top style="medium">
        <color indexed="64"/>
      </top>
      <bottom style="medium">
        <color indexed="64"/>
      </bottom>
      <diagonal/>
    </border>
    <border>
      <left style="thin">
        <color indexed="64"/>
      </left>
      <right style="thin">
        <color indexed="64"/>
      </right>
      <top/>
      <bottom/>
      <diagonal/>
    </border>
    <border>
      <left style="medium">
        <color theme="1"/>
      </left>
      <right style="medium">
        <color theme="1"/>
      </right>
      <top style="medium">
        <color theme="1"/>
      </top>
      <bottom style="medium">
        <color theme="1"/>
      </bottom>
      <diagonal/>
    </border>
    <border>
      <left style="medium">
        <color theme="1"/>
      </left>
      <right/>
      <top style="medium">
        <color theme="1"/>
      </top>
      <bottom style="medium">
        <color theme="1"/>
      </bottom>
      <diagonal/>
    </border>
    <border>
      <left/>
      <right/>
      <top style="medium">
        <color theme="1"/>
      </top>
      <bottom style="medium">
        <color theme="1"/>
      </bottom>
      <diagonal/>
    </border>
    <border>
      <left/>
      <right style="medium">
        <color theme="1"/>
      </right>
      <top style="medium">
        <color theme="1"/>
      </top>
      <bottom style="medium">
        <color theme="1"/>
      </bottom>
      <diagonal/>
    </border>
  </borders>
  <cellStyleXfs count="2">
    <xf numFmtId="0" fontId="0" fillId="0" borderId="0"/>
    <xf numFmtId="0" fontId="3" fillId="0" borderId="0" applyNumberFormat="0" applyFill="0" applyBorder="0" applyAlignment="0" applyProtection="0"/>
  </cellStyleXfs>
  <cellXfs count="136">
    <xf numFmtId="0" fontId="0" fillId="0" borderId="0" xfId="0"/>
    <xf numFmtId="0" fontId="4" fillId="0" borderId="0" xfId="1" applyFont="1" applyAlignment="1">
      <alignment horizontal="left" vertical="center" wrapText="1"/>
    </xf>
    <xf numFmtId="0" fontId="1" fillId="0" borderId="0" xfId="0" applyFont="1" applyAlignment="1">
      <alignment wrapText="1"/>
    </xf>
    <xf numFmtId="0" fontId="1" fillId="0" borderId="0" xfId="0" applyFont="1" applyAlignment="1">
      <alignment horizontal="center" vertical="center" wrapText="1"/>
    </xf>
    <xf numFmtId="0" fontId="1" fillId="0" borderId="0" xfId="0" applyFont="1" applyAlignment="1">
      <alignment vertical="center" wrapText="1"/>
    </xf>
    <xf numFmtId="0" fontId="1" fillId="0" borderId="0" xfId="0" applyFont="1" applyAlignment="1">
      <alignment horizontal="center" vertical="center"/>
    </xf>
    <xf numFmtId="0" fontId="1" fillId="0" borderId="0" xfId="0" applyFont="1" applyAlignment="1">
      <alignment horizontal="left" vertical="center" wrapText="1"/>
    </xf>
    <xf numFmtId="0" fontId="6" fillId="0" borderId="0" xfId="0" applyFont="1" applyAlignment="1">
      <alignment horizontal="center" vertical="center" wrapText="1"/>
    </xf>
    <xf numFmtId="0" fontId="6" fillId="0" borderId="0" xfId="0" applyFont="1" applyAlignment="1">
      <alignment horizontal="center" vertical="center"/>
    </xf>
    <xf numFmtId="0" fontId="6" fillId="0" borderId="0" xfId="0" applyFont="1" applyAlignment="1">
      <alignment vertical="center" wrapText="1"/>
    </xf>
    <xf numFmtId="0" fontId="6" fillId="0" borderId="0" xfId="1" applyFont="1" applyAlignment="1">
      <alignment horizontal="center" vertical="center" wrapText="1"/>
    </xf>
    <xf numFmtId="0" fontId="6" fillId="0" borderId="0" xfId="1" applyFont="1" applyAlignment="1">
      <alignment vertical="center" wrapText="1"/>
    </xf>
    <xf numFmtId="0" fontId="1" fillId="0" borderId="0" xfId="0" applyFont="1"/>
    <xf numFmtId="0" fontId="6" fillId="0" borderId="1" xfId="1" applyFont="1" applyBorder="1" applyAlignment="1">
      <alignment horizontal="center" vertical="center" wrapText="1"/>
    </xf>
    <xf numFmtId="0" fontId="7" fillId="0" borderId="0" xfId="0" applyFont="1" applyAlignment="1">
      <alignment horizontal="left" vertical="center" wrapText="1"/>
    </xf>
    <xf numFmtId="0" fontId="1" fillId="0" borderId="0" xfId="0" applyFont="1" applyAlignment="1">
      <alignment vertical="center"/>
    </xf>
    <xf numFmtId="0" fontId="8" fillId="2" borderId="15" xfId="0" applyFont="1" applyFill="1" applyBorder="1" applyAlignment="1">
      <alignment horizontal="center" vertical="center" wrapText="1"/>
    </xf>
    <xf numFmtId="0" fontId="8" fillId="2" borderId="15" xfId="0" applyFont="1" applyFill="1" applyBorder="1" applyAlignment="1">
      <alignment horizontal="center" vertical="center"/>
    </xf>
    <xf numFmtId="0" fontId="8" fillId="2" borderId="17" xfId="0" applyFont="1" applyFill="1" applyBorder="1" applyAlignment="1">
      <alignment horizontal="center" vertical="center" wrapText="1"/>
    </xf>
    <xf numFmtId="0" fontId="8" fillId="2" borderId="18" xfId="0" applyFont="1" applyFill="1" applyBorder="1" applyAlignment="1">
      <alignment horizontal="center" vertical="center" wrapText="1"/>
    </xf>
    <xf numFmtId="0" fontId="8" fillId="2" borderId="14" xfId="0" applyFont="1" applyFill="1" applyBorder="1" applyAlignment="1">
      <alignment horizontal="center" vertical="center" wrapText="1"/>
    </xf>
    <xf numFmtId="0" fontId="9" fillId="0" borderId="0" xfId="0" applyFont="1" applyAlignment="1">
      <alignment horizontal="center" vertical="center" wrapText="1"/>
    </xf>
    <xf numFmtId="0" fontId="5" fillId="0" borderId="0" xfId="0" applyFont="1" applyAlignment="1">
      <alignment horizontal="center" vertical="center"/>
    </xf>
    <xf numFmtId="0" fontId="10" fillId="0" borderId="1" xfId="0" applyFont="1" applyBorder="1" applyAlignment="1">
      <alignment horizontal="center" vertical="center" wrapText="1"/>
    </xf>
    <xf numFmtId="0" fontId="1" fillId="0" borderId="0" xfId="0" applyFont="1" applyAlignment="1">
      <alignment horizontal="center" wrapText="1"/>
    </xf>
    <xf numFmtId="0" fontId="7" fillId="0" borderId="0" xfId="0" applyFont="1" applyAlignment="1">
      <alignment horizontal="center" vertical="center" wrapText="1"/>
    </xf>
    <xf numFmtId="0" fontId="12" fillId="0" borderId="1" xfId="0" applyFont="1" applyBorder="1" applyAlignment="1">
      <alignment horizontal="center" vertical="center" wrapText="1"/>
    </xf>
    <xf numFmtId="0" fontId="7" fillId="0" borderId="1" xfId="0" applyFont="1" applyBorder="1" applyAlignment="1">
      <alignment horizontal="left" vertical="center" wrapText="1"/>
    </xf>
    <xf numFmtId="0" fontId="11" fillId="2" borderId="21" xfId="0" applyFont="1" applyFill="1" applyBorder="1" applyAlignment="1">
      <alignment horizontal="center" vertical="center" wrapText="1"/>
    </xf>
    <xf numFmtId="0" fontId="11" fillId="13" borderId="22" xfId="0" applyFont="1" applyFill="1" applyBorder="1" applyAlignment="1">
      <alignment horizontal="center" vertical="center" wrapText="1"/>
    </xf>
    <xf numFmtId="0" fontId="11" fillId="14" borderId="22" xfId="0" applyFont="1" applyFill="1" applyBorder="1" applyAlignment="1">
      <alignment horizontal="center" vertical="center" wrapText="1"/>
    </xf>
    <xf numFmtId="0" fontId="11" fillId="2" borderId="22" xfId="0" applyFont="1" applyFill="1" applyBorder="1" applyAlignment="1">
      <alignment horizontal="center" vertical="center"/>
    </xf>
    <xf numFmtId="0" fontId="11" fillId="14" borderId="22" xfId="0" applyFont="1" applyFill="1" applyBorder="1" applyAlignment="1">
      <alignment horizontal="center" vertical="center"/>
    </xf>
    <xf numFmtId="0" fontId="11" fillId="2" borderId="22" xfId="0" applyFont="1" applyFill="1" applyBorder="1" applyAlignment="1">
      <alignment horizontal="center" vertical="center" wrapText="1"/>
    </xf>
    <xf numFmtId="0" fontId="11" fillId="2" borderId="23" xfId="0" applyFont="1" applyFill="1" applyBorder="1" applyAlignment="1">
      <alignment horizontal="center" vertical="center" wrapText="1"/>
    </xf>
    <xf numFmtId="0" fontId="13" fillId="0" borderId="0" xfId="0" applyFont="1"/>
    <xf numFmtId="0" fontId="14" fillId="0" borderId="1" xfId="0" applyFont="1" applyBorder="1" applyAlignment="1">
      <alignment horizontal="left" vertical="center" wrapText="1"/>
    </xf>
    <xf numFmtId="0" fontId="14" fillId="0" borderId="0" xfId="0" applyFont="1" applyAlignment="1">
      <alignment wrapText="1"/>
    </xf>
    <xf numFmtId="0" fontId="14" fillId="4" borderId="0" xfId="0" applyFont="1" applyFill="1" applyAlignment="1">
      <alignment wrapText="1"/>
    </xf>
    <xf numFmtId="0" fontId="13" fillId="0" borderId="7" xfId="0" applyFont="1" applyBorder="1" applyAlignment="1">
      <alignment horizontal="left" vertical="center" wrapText="1"/>
    </xf>
    <xf numFmtId="0" fontId="13" fillId="0" borderId="1" xfId="0" applyFont="1" applyBorder="1" applyAlignment="1">
      <alignment horizontal="left" vertical="center" wrapText="1"/>
    </xf>
    <xf numFmtId="0" fontId="13" fillId="0" borderId="2" xfId="0" applyFont="1" applyBorder="1" applyAlignment="1">
      <alignment horizontal="left" vertical="center" wrapText="1"/>
    </xf>
    <xf numFmtId="0" fontId="13" fillId="0" borderId="0" xfId="0" applyFont="1" applyAlignment="1">
      <alignment wrapText="1"/>
    </xf>
    <xf numFmtId="0" fontId="13" fillId="0" borderId="1" xfId="0" applyFont="1" applyBorder="1" applyAlignment="1">
      <alignment vertical="center" wrapText="1"/>
    </xf>
    <xf numFmtId="0" fontId="13" fillId="0" borderId="2" xfId="0" applyFont="1" applyBorder="1" applyAlignment="1">
      <alignment vertical="center" wrapText="1"/>
    </xf>
    <xf numFmtId="0" fontId="13" fillId="0" borderId="8" xfId="0" applyFont="1" applyBorder="1" applyAlignment="1">
      <alignment horizontal="left" vertical="center" wrapText="1"/>
    </xf>
    <xf numFmtId="0" fontId="13" fillId="0" borderId="3" xfId="0" applyFont="1" applyBorder="1" applyAlignment="1">
      <alignment horizontal="left" vertical="center" wrapText="1"/>
    </xf>
    <xf numFmtId="0" fontId="13" fillId="0" borderId="9" xfId="0" applyFont="1" applyBorder="1" applyAlignment="1">
      <alignment horizontal="left" vertical="center" wrapText="1"/>
    </xf>
    <xf numFmtId="0" fontId="14" fillId="4" borderId="20" xfId="0" applyFont="1" applyFill="1" applyBorder="1" applyAlignment="1">
      <alignment horizontal="left" vertical="center" wrapText="1"/>
    </xf>
    <xf numFmtId="0" fontId="10" fillId="0" borderId="7" xfId="0" applyFont="1" applyBorder="1" applyAlignment="1">
      <alignment horizontal="center" vertical="center" wrapText="1"/>
    </xf>
    <xf numFmtId="0" fontId="10" fillId="0" borderId="1" xfId="0" applyFont="1" applyBorder="1" applyAlignment="1">
      <alignment horizontal="left" vertical="center" wrapText="1"/>
    </xf>
    <xf numFmtId="0" fontId="15" fillId="0" borderId="1" xfId="1" applyFont="1" applyBorder="1" applyAlignment="1">
      <alignment horizontal="center" vertical="center" wrapText="1"/>
    </xf>
    <xf numFmtId="0" fontId="15" fillId="0" borderId="2" xfId="1" applyFont="1" applyBorder="1" applyAlignment="1">
      <alignment horizontal="center" vertical="center" wrapText="1"/>
    </xf>
    <xf numFmtId="0" fontId="10" fillId="0" borderId="0" xfId="0" applyFont="1" applyAlignment="1">
      <alignment horizontal="left" vertical="center" wrapText="1"/>
    </xf>
    <xf numFmtId="0" fontId="5" fillId="0" borderId="0" xfId="0" applyFont="1" applyAlignment="1">
      <alignment vertical="center"/>
    </xf>
    <xf numFmtId="0" fontId="15" fillId="0" borderId="1" xfId="0" applyFont="1" applyBorder="1" applyAlignment="1">
      <alignment horizontal="center" vertical="center" wrapText="1"/>
    </xf>
    <xf numFmtId="0" fontId="5" fillId="3" borderId="0" xfId="0" applyFont="1" applyFill="1" applyAlignment="1">
      <alignment vertical="center"/>
    </xf>
    <xf numFmtId="0" fontId="15" fillId="0" borderId="2" xfId="0" applyFont="1" applyBorder="1" applyAlignment="1">
      <alignment horizontal="center" vertical="center" wrapText="1"/>
    </xf>
    <xf numFmtId="0" fontId="10" fillId="3" borderId="0" xfId="0" applyFont="1" applyFill="1" applyAlignment="1">
      <alignment horizontal="left" vertical="center" wrapText="1"/>
    </xf>
    <xf numFmtId="0" fontId="10" fillId="0" borderId="19" xfId="0" applyFont="1" applyBorder="1" applyAlignment="1">
      <alignment horizontal="center" vertical="center" wrapText="1"/>
    </xf>
    <xf numFmtId="0" fontId="5" fillId="0" borderId="1" xfId="0" applyFont="1" applyBorder="1" applyAlignment="1">
      <alignment horizontal="center" vertical="center" wrapText="1"/>
    </xf>
    <xf numFmtId="0" fontId="5" fillId="0" borderId="0" xfId="0" applyFont="1" applyAlignment="1">
      <alignment horizontal="center" vertical="center" wrapText="1"/>
    </xf>
    <xf numFmtId="0" fontId="10" fillId="0" borderId="0" xfId="0" applyFont="1" applyAlignment="1">
      <alignment horizontal="center" vertical="center" wrapText="1"/>
    </xf>
    <xf numFmtId="0" fontId="10" fillId="3" borderId="1" xfId="0" applyFont="1" applyFill="1" applyBorder="1" applyAlignment="1">
      <alignment horizontal="center" vertical="center" wrapText="1"/>
    </xf>
    <xf numFmtId="0" fontId="15" fillId="0" borderId="1" xfId="1" applyFont="1" applyFill="1" applyBorder="1" applyAlignment="1">
      <alignment horizontal="center" vertical="center" wrapText="1"/>
    </xf>
    <xf numFmtId="0" fontId="15" fillId="0" borderId="0" xfId="1" applyFont="1" applyAlignment="1">
      <alignment horizontal="center" vertical="center" wrapText="1"/>
    </xf>
    <xf numFmtId="0" fontId="15" fillId="0" borderId="16" xfId="1" applyFont="1" applyBorder="1" applyAlignment="1">
      <alignment horizontal="center" vertical="center" wrapText="1"/>
    </xf>
    <xf numFmtId="0" fontId="15" fillId="0" borderId="0" xfId="1" applyFont="1" applyBorder="1" applyAlignment="1">
      <alignment horizontal="center" vertical="center" wrapText="1"/>
    </xf>
    <xf numFmtId="0" fontId="15" fillId="0" borderId="16" xfId="0" applyFont="1" applyBorder="1" applyAlignment="1">
      <alignment horizontal="center" vertical="center" wrapText="1"/>
    </xf>
    <xf numFmtId="0" fontId="10" fillId="0" borderId="8" xfId="0" applyFont="1" applyBorder="1" applyAlignment="1">
      <alignment horizontal="center" vertical="center" wrapText="1"/>
    </xf>
    <xf numFmtId="0" fontId="10" fillId="0" borderId="3" xfId="0" applyFont="1" applyBorder="1" applyAlignment="1">
      <alignment horizontal="center" vertical="center" wrapText="1"/>
    </xf>
    <xf numFmtId="0" fontId="5" fillId="0" borderId="3" xfId="0" applyFont="1" applyBorder="1" applyAlignment="1">
      <alignment horizontal="center" vertical="center" wrapText="1"/>
    </xf>
    <xf numFmtId="0" fontId="10" fillId="0" borderId="3" xfId="0" applyFont="1" applyBorder="1" applyAlignment="1">
      <alignment horizontal="left" vertical="center" wrapText="1"/>
    </xf>
    <xf numFmtId="0" fontId="15" fillId="0" borderId="3" xfId="1" applyFont="1" applyBorder="1" applyAlignment="1">
      <alignment horizontal="center" vertical="center" wrapText="1"/>
    </xf>
    <xf numFmtId="0" fontId="15" fillId="0" borderId="9" xfId="1" applyFont="1" applyBorder="1" applyAlignment="1">
      <alignment horizontal="center" vertical="center" wrapText="1"/>
    </xf>
    <xf numFmtId="0" fontId="12" fillId="0" borderId="0" xfId="0" applyFont="1" applyAlignment="1">
      <alignment horizontal="center" wrapText="1"/>
    </xf>
    <xf numFmtId="0" fontId="12" fillId="0" borderId="0" xfId="0" applyFont="1" applyAlignment="1">
      <alignment horizontal="left"/>
    </xf>
    <xf numFmtId="0" fontId="12" fillId="0" borderId="0" xfId="0" applyFont="1" applyAlignment="1">
      <alignment horizontal="left" wrapText="1"/>
    </xf>
    <xf numFmtId="0" fontId="1" fillId="0" borderId="0" xfId="0" applyFont="1" applyAlignment="1">
      <alignment horizontal="center"/>
    </xf>
    <xf numFmtId="0" fontId="10" fillId="8" borderId="4" xfId="0" applyFont="1" applyFill="1" applyBorder="1" applyAlignment="1">
      <alignment horizontal="left" vertical="center" wrapText="1"/>
    </xf>
    <xf numFmtId="0" fontId="10" fillId="8" borderId="5" xfId="0" applyFont="1" applyFill="1" applyBorder="1" applyAlignment="1">
      <alignment horizontal="left" vertical="center" wrapText="1"/>
    </xf>
    <xf numFmtId="0" fontId="10" fillId="8" borderId="6" xfId="0" applyFont="1" applyFill="1" applyBorder="1" applyAlignment="1">
      <alignment horizontal="left" vertical="center" wrapText="1"/>
    </xf>
    <xf numFmtId="0" fontId="18" fillId="0" borderId="1" xfId="0" applyFont="1" applyBorder="1" applyAlignment="1">
      <alignment horizontal="left" vertical="center" wrapText="1"/>
    </xf>
    <xf numFmtId="0" fontId="18" fillId="0" borderId="7" xfId="0" applyFont="1" applyBorder="1" applyAlignment="1">
      <alignment horizontal="left" vertical="center" wrapText="1"/>
    </xf>
    <xf numFmtId="0" fontId="18" fillId="7" borderId="13" xfId="0" applyFont="1" applyFill="1" applyBorder="1" applyAlignment="1">
      <alignment horizontal="left" vertical="center" wrapText="1"/>
    </xf>
    <xf numFmtId="0" fontId="18" fillId="7" borderId="14" xfId="0" applyFont="1" applyFill="1" applyBorder="1" applyAlignment="1">
      <alignment horizontal="left" vertical="center" wrapText="1"/>
    </xf>
    <xf numFmtId="0" fontId="12" fillId="0" borderId="1" xfId="0" applyFont="1" applyBorder="1" applyAlignment="1">
      <alignment vertical="center"/>
    </xf>
    <xf numFmtId="0" fontId="22" fillId="0" borderId="0" xfId="0" applyFont="1" applyAlignment="1">
      <alignment vertical="center"/>
    </xf>
    <xf numFmtId="0" fontId="16" fillId="11" borderId="8" xfId="0" applyFont="1" applyFill="1" applyBorder="1" applyAlignment="1">
      <alignment horizontal="left" vertical="center" wrapText="1"/>
    </xf>
    <xf numFmtId="0" fontId="10" fillId="11" borderId="10" xfId="0" applyFont="1" applyFill="1" applyBorder="1" applyAlignment="1">
      <alignment horizontal="left" vertical="center" wrapText="1"/>
    </xf>
    <xf numFmtId="0" fontId="22" fillId="0" borderId="1" xfId="0" applyFont="1" applyBorder="1" applyAlignment="1">
      <alignment vertical="center"/>
    </xf>
    <xf numFmtId="0" fontId="10" fillId="0" borderId="1" xfId="0" applyFont="1" applyBorder="1"/>
    <xf numFmtId="0" fontId="13" fillId="15" borderId="7" xfId="0" applyFont="1" applyFill="1" applyBorder="1" applyAlignment="1">
      <alignment horizontal="left" vertical="center" wrapText="1"/>
    </xf>
    <xf numFmtId="0" fontId="13" fillId="15" borderId="1" xfId="0" applyFont="1" applyFill="1" applyBorder="1" applyAlignment="1">
      <alignment horizontal="left" vertical="center" wrapText="1"/>
    </xf>
    <xf numFmtId="0" fontId="13" fillId="15" borderId="2" xfId="0" applyFont="1" applyFill="1" applyBorder="1" applyAlignment="1">
      <alignment horizontal="left" vertical="center" wrapText="1"/>
    </xf>
    <xf numFmtId="0" fontId="13" fillId="15" borderId="1" xfId="0" applyFont="1" applyFill="1" applyBorder="1" applyAlignment="1">
      <alignment vertical="center" wrapText="1"/>
    </xf>
    <xf numFmtId="0" fontId="13" fillId="15" borderId="2" xfId="0" applyFont="1" applyFill="1" applyBorder="1" applyAlignment="1">
      <alignment vertical="center" wrapText="1"/>
    </xf>
    <xf numFmtId="0" fontId="8" fillId="16" borderId="15" xfId="0" applyFont="1" applyFill="1" applyBorder="1" applyAlignment="1">
      <alignment horizontal="center" vertical="center" wrapText="1"/>
    </xf>
    <xf numFmtId="0" fontId="12" fillId="9" borderId="12" xfId="0" quotePrefix="1" applyFont="1" applyFill="1" applyBorder="1" applyAlignment="1">
      <alignment horizontal="left" vertical="center" wrapText="1"/>
    </xf>
    <xf numFmtId="0" fontId="12" fillId="9" borderId="13" xfId="0" quotePrefix="1" applyFont="1" applyFill="1" applyBorder="1" applyAlignment="1">
      <alignment horizontal="left" vertical="center" wrapText="1"/>
    </xf>
    <xf numFmtId="0" fontId="12" fillId="9" borderId="14" xfId="0" quotePrefix="1" applyFont="1" applyFill="1" applyBorder="1" applyAlignment="1">
      <alignment horizontal="left" vertical="center" wrapText="1"/>
    </xf>
    <xf numFmtId="0" fontId="17" fillId="8" borderId="5" xfId="0" applyFont="1" applyFill="1" applyBorder="1" applyAlignment="1">
      <alignment horizontal="center" vertical="center" wrapText="1"/>
    </xf>
    <xf numFmtId="0" fontId="10" fillId="11" borderId="10" xfId="0" applyFont="1" applyFill="1" applyBorder="1" applyAlignment="1">
      <alignment horizontal="left" vertical="center" wrapText="1"/>
    </xf>
    <xf numFmtId="0" fontId="10" fillId="11" borderId="11" xfId="0" applyFont="1" applyFill="1" applyBorder="1" applyAlignment="1">
      <alignment horizontal="left" vertical="center" wrapText="1"/>
    </xf>
    <xf numFmtId="0" fontId="18" fillId="7" borderId="12" xfId="0" applyFont="1" applyFill="1" applyBorder="1" applyAlignment="1">
      <alignment horizontal="left" vertical="center" wrapText="1"/>
    </xf>
    <xf numFmtId="0" fontId="18" fillId="7" borderId="13" xfId="0" applyFont="1" applyFill="1" applyBorder="1" applyAlignment="1">
      <alignment horizontal="left" vertical="center" wrapText="1"/>
    </xf>
    <xf numFmtId="0" fontId="23" fillId="6" borderId="1" xfId="0" applyFont="1" applyFill="1" applyBorder="1" applyAlignment="1">
      <alignment horizontal="left" vertical="center" wrapText="1"/>
    </xf>
    <xf numFmtId="0" fontId="26" fillId="6" borderId="1" xfId="0" applyFont="1" applyFill="1" applyBorder="1" applyAlignment="1">
      <alignment horizontal="left" vertical="center" wrapText="1"/>
    </xf>
    <xf numFmtId="0" fontId="26" fillId="6" borderId="2" xfId="0" applyFont="1" applyFill="1" applyBorder="1" applyAlignment="1">
      <alignment horizontal="left" vertical="center" wrapText="1"/>
    </xf>
    <xf numFmtId="0" fontId="19" fillId="9" borderId="3" xfId="0" applyFont="1" applyFill="1" applyBorder="1" applyAlignment="1">
      <alignment horizontal="left" vertical="center" wrapText="1"/>
    </xf>
    <xf numFmtId="0" fontId="18" fillId="7" borderId="14" xfId="0" applyFont="1" applyFill="1" applyBorder="1" applyAlignment="1">
      <alignment horizontal="left" vertical="center" wrapText="1"/>
    </xf>
    <xf numFmtId="0" fontId="12" fillId="0" borderId="7" xfId="0" applyFont="1" applyBorder="1" applyAlignment="1">
      <alignment horizontal="left" vertical="center" wrapText="1"/>
    </xf>
    <xf numFmtId="0" fontId="12" fillId="0" borderId="1" xfId="0" applyFont="1" applyBorder="1" applyAlignment="1">
      <alignment horizontal="left" vertical="center" wrapText="1"/>
    </xf>
    <xf numFmtId="0" fontId="12" fillId="0" borderId="2" xfId="0" applyFont="1" applyBorder="1" applyAlignment="1">
      <alignment horizontal="left" vertical="center" wrapText="1"/>
    </xf>
    <xf numFmtId="0" fontId="12" fillId="0" borderId="8" xfId="0" applyFont="1" applyBorder="1" applyAlignment="1">
      <alignment horizontal="left" vertical="center" wrapText="1"/>
    </xf>
    <xf numFmtId="0" fontId="12" fillId="0" borderId="3" xfId="0" applyFont="1" applyBorder="1" applyAlignment="1">
      <alignment horizontal="left" vertical="center" wrapText="1"/>
    </xf>
    <xf numFmtId="0" fontId="12" fillId="0" borderId="9" xfId="0" applyFont="1" applyBorder="1" applyAlignment="1">
      <alignment horizontal="left" vertical="center" wrapText="1"/>
    </xf>
    <xf numFmtId="0" fontId="18" fillId="10" borderId="12" xfId="0" applyFont="1" applyFill="1" applyBorder="1" applyAlignment="1">
      <alignment horizontal="left" vertical="center" wrapText="1"/>
    </xf>
    <xf numFmtId="0" fontId="18" fillId="10" borderId="13" xfId="0" applyFont="1" applyFill="1" applyBorder="1" applyAlignment="1">
      <alignment horizontal="left" vertical="center" wrapText="1"/>
    </xf>
    <xf numFmtId="0" fontId="18" fillId="10" borderId="14" xfId="0" applyFont="1" applyFill="1" applyBorder="1" applyAlignment="1">
      <alignment horizontal="left" vertical="center" wrapText="1"/>
    </xf>
    <xf numFmtId="0" fontId="13" fillId="0" borderId="4" xfId="0" applyFont="1" applyBorder="1" applyAlignment="1">
      <alignment horizontal="center"/>
    </xf>
    <xf numFmtId="0" fontId="13" fillId="0" borderId="5" xfId="0" applyFont="1" applyBorder="1" applyAlignment="1">
      <alignment horizontal="center"/>
    </xf>
    <xf numFmtId="0" fontId="13" fillId="0" borderId="6" xfId="0" applyFont="1" applyBorder="1" applyAlignment="1">
      <alignment horizontal="center"/>
    </xf>
    <xf numFmtId="0" fontId="13" fillId="5" borderId="4" xfId="0" applyFont="1" applyFill="1" applyBorder="1" applyAlignment="1">
      <alignment wrapText="1"/>
    </xf>
    <xf numFmtId="0" fontId="13" fillId="5" borderId="5" xfId="0" applyFont="1" applyFill="1" applyBorder="1" applyAlignment="1">
      <alignment wrapText="1"/>
    </xf>
    <xf numFmtId="0" fontId="13" fillId="5" borderId="6" xfId="0" applyFont="1" applyFill="1" applyBorder="1" applyAlignment="1">
      <alignment wrapText="1"/>
    </xf>
    <xf numFmtId="0" fontId="1" fillId="12" borderId="12" xfId="0" applyFont="1" applyFill="1" applyBorder="1" applyAlignment="1">
      <alignment horizontal="left" vertical="center" wrapText="1"/>
    </xf>
    <xf numFmtId="0" fontId="2" fillId="12" borderId="13" xfId="0" applyFont="1" applyFill="1" applyBorder="1" applyAlignment="1">
      <alignment horizontal="left" vertical="center" wrapText="1"/>
    </xf>
    <xf numFmtId="0" fontId="2" fillId="12" borderId="14" xfId="0" applyFont="1" applyFill="1" applyBorder="1" applyAlignment="1">
      <alignment horizontal="left" vertical="center" wrapText="1"/>
    </xf>
    <xf numFmtId="0" fontId="1" fillId="0" borderId="12" xfId="0" applyFont="1" applyBorder="1" applyAlignment="1">
      <alignment horizontal="center"/>
    </xf>
    <xf numFmtId="0" fontId="1" fillId="0" borderId="13" xfId="0" applyFont="1" applyBorder="1" applyAlignment="1">
      <alignment horizontal="center"/>
    </xf>
    <xf numFmtId="0" fontId="1" fillId="0" borderId="14" xfId="0" applyFont="1" applyBorder="1" applyAlignment="1">
      <alignment horizontal="center"/>
    </xf>
    <xf numFmtId="0" fontId="1" fillId="0" borderId="3" xfId="0" applyFont="1" applyBorder="1" applyAlignment="1">
      <alignment horizontal="center" wrapText="1"/>
    </xf>
    <xf numFmtId="0" fontId="1" fillId="12" borderId="4" xfId="0" applyFont="1" applyFill="1" applyBorder="1" applyAlignment="1">
      <alignment horizontal="left" vertical="center" wrapText="1"/>
    </xf>
    <xf numFmtId="0" fontId="2" fillId="12" borderId="5" xfId="0" applyFont="1" applyFill="1" applyBorder="1" applyAlignment="1">
      <alignment horizontal="left" vertical="center" wrapText="1"/>
    </xf>
    <xf numFmtId="0" fontId="2" fillId="12" borderId="6" xfId="0" applyFont="1" applyFill="1" applyBorder="1" applyAlignment="1">
      <alignment horizontal="left" vertical="center" wrapText="1"/>
    </xf>
  </cellXfs>
  <cellStyles count="2">
    <cellStyle name="Hyperlink" xfId="1" builtinId="8"/>
    <cellStyle name="Normal" xfId="0" builtinId="0"/>
  </cellStyles>
  <dxfs count="0"/>
  <tableStyles count="0" defaultTableStyle="TableStyleMedium2" defaultPivotStyle="PivotStyleLight16"/>
  <colors>
    <mruColors>
      <color rgb="FF155F82"/>
      <color rgb="FF1E17CB"/>
      <color rgb="FF2641CB"/>
      <color rgb="FF0808B2"/>
      <color rgb="FF385ACB"/>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sharedStrings" Target="sharedStrings.xml"/><Relationship Id="rId3" Type="http://schemas.openxmlformats.org/officeDocument/2006/relationships/worksheet" Target="worksheets/sheet3.xml"/><Relationship Id="rId12" Type="http://schemas.openxmlformats.org/officeDocument/2006/relationships/styles" Target="styles.xml"/><Relationship Id="rId2" Type="http://schemas.openxmlformats.org/officeDocument/2006/relationships/worksheet" Target="worksheets/sheet2.xml"/><Relationship Id="rId16" Type="http://schemas.openxmlformats.org/officeDocument/2006/relationships/customXml" Target="../customXml/item3.xml"/><Relationship Id="rId1" Type="http://schemas.openxmlformats.org/officeDocument/2006/relationships/worksheet" Target="worksheets/sheet1.xml"/><Relationship Id="rId11" Type="http://schemas.openxmlformats.org/officeDocument/2006/relationships/theme" Target="theme/theme1.xml"/><Relationship Id="rId15" Type="http://schemas.openxmlformats.org/officeDocument/2006/relationships/customXml" Target="../customXml/item2.xml"/><Relationship Id="rId10" Type="http://customschemas.google.com/relationships/workbookmetadata" Target="metadata"/><Relationship Id="rId4" Type="http://schemas.openxmlformats.org/officeDocument/2006/relationships/worksheet" Target="worksheets/sheet4.xml"/><Relationship Id="rId14"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g"/></Relationships>
</file>

<file path=xl/drawings/_rels/drawing2.xml.rels><?xml version="1.0" encoding="UTF-8" standalone="yes"?>
<Relationships xmlns="http://schemas.openxmlformats.org/package/2006/relationships"><Relationship Id="rId1" Type="http://schemas.openxmlformats.org/officeDocument/2006/relationships/image" Target="../media/image1.jpg"/></Relationships>
</file>

<file path=xl/drawings/_rels/drawing3.xml.rels><?xml version="1.0" encoding="UTF-8" standalone="yes"?>
<Relationships xmlns="http://schemas.openxmlformats.org/package/2006/relationships"><Relationship Id="rId1" Type="http://schemas.openxmlformats.org/officeDocument/2006/relationships/image" Target="../media/image1.jpg"/></Relationships>
</file>

<file path=xl/drawings/_rels/drawing4.xml.rels><?xml version="1.0" encoding="UTF-8" standalone="yes"?>
<Relationships xmlns="http://schemas.openxmlformats.org/package/2006/relationships"><Relationship Id="rId1" Type="http://schemas.openxmlformats.org/officeDocument/2006/relationships/image" Target="../media/image1.jpg"/></Relationships>
</file>

<file path=xl/drawings/drawing1.xml><?xml version="1.0" encoding="utf-8"?>
<xdr:wsDr xmlns:xdr="http://schemas.openxmlformats.org/drawingml/2006/spreadsheetDrawing" xmlns:a="http://schemas.openxmlformats.org/drawingml/2006/main">
  <xdr:twoCellAnchor editAs="oneCell">
    <xdr:from>
      <xdr:col>0</xdr:col>
      <xdr:colOff>101600</xdr:colOff>
      <xdr:row>0</xdr:row>
      <xdr:rowOff>152400</xdr:rowOff>
    </xdr:from>
    <xdr:to>
      <xdr:col>1</xdr:col>
      <xdr:colOff>51876</xdr:colOff>
      <xdr:row>0</xdr:row>
      <xdr:rowOff>1295400</xdr:rowOff>
    </xdr:to>
    <xdr:pic>
      <xdr:nvPicPr>
        <xdr:cNvPr id="4" name="Picture 3" descr="Leading age l t s s center at umass boston logo">
          <a:extLst>
            <a:ext uri="{FF2B5EF4-FFF2-40B4-BE49-F238E27FC236}">
              <a16:creationId xmlns:a16="http://schemas.microsoft.com/office/drawing/2014/main" id="{DDA68541-ED0E-C741-B6FF-3C8BD34EA439}"/>
            </a:ext>
          </a:extLst>
        </xdr:cNvPr>
        <xdr:cNvPicPr>
          <a:picLocks noChangeAspect="1"/>
        </xdr:cNvPicPr>
      </xdr:nvPicPr>
      <xdr:blipFill>
        <a:blip xmlns:r="http://schemas.openxmlformats.org/officeDocument/2006/relationships" r:embed="rId1"/>
        <a:stretch>
          <a:fillRect/>
        </a:stretch>
      </xdr:blipFill>
      <xdr:spPr>
        <a:xfrm>
          <a:off x="101600" y="152400"/>
          <a:ext cx="2731576" cy="1143000"/>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215900</xdr:colOff>
      <xdr:row>0</xdr:row>
      <xdr:rowOff>266700</xdr:rowOff>
    </xdr:from>
    <xdr:to>
      <xdr:col>0</xdr:col>
      <xdr:colOff>2947476</xdr:colOff>
      <xdr:row>0</xdr:row>
      <xdr:rowOff>1409700</xdr:rowOff>
    </xdr:to>
    <xdr:pic>
      <xdr:nvPicPr>
        <xdr:cNvPr id="3" name="Picture 2">
          <a:extLst>
            <a:ext uri="{FF2B5EF4-FFF2-40B4-BE49-F238E27FC236}">
              <a16:creationId xmlns:a16="http://schemas.microsoft.com/office/drawing/2014/main" id="{0A84B8F2-228E-EA4D-BCA9-A92A365BD916}"/>
            </a:ext>
            <a:ext uri="{C183D7F6-B498-43B3-948B-1728B52AA6E4}">
              <adec:decorative xmlns:adec="http://schemas.microsoft.com/office/drawing/2017/decorative" val="1"/>
            </a:ext>
          </a:extLst>
        </xdr:cNvPr>
        <xdr:cNvPicPr>
          <a:picLocks noChangeAspect="1"/>
        </xdr:cNvPicPr>
      </xdr:nvPicPr>
      <xdr:blipFill>
        <a:blip xmlns:r="http://schemas.openxmlformats.org/officeDocument/2006/relationships" r:embed="rId1"/>
        <a:stretch>
          <a:fillRect/>
        </a:stretch>
      </xdr:blipFill>
      <xdr:spPr>
        <a:xfrm>
          <a:off x="215900" y="266700"/>
          <a:ext cx="2731576" cy="1143000"/>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103909</xdr:colOff>
      <xdr:row>0</xdr:row>
      <xdr:rowOff>173182</xdr:rowOff>
    </xdr:from>
    <xdr:to>
      <xdr:col>0</xdr:col>
      <xdr:colOff>2835485</xdr:colOff>
      <xdr:row>0</xdr:row>
      <xdr:rowOff>1316182</xdr:rowOff>
    </xdr:to>
    <xdr:pic>
      <xdr:nvPicPr>
        <xdr:cNvPr id="3" name="Picture 2">
          <a:extLst>
            <a:ext uri="{FF2B5EF4-FFF2-40B4-BE49-F238E27FC236}">
              <a16:creationId xmlns:a16="http://schemas.microsoft.com/office/drawing/2014/main" id="{A6D136D0-FBEA-8641-BC65-73358CEF26BD}"/>
            </a:ext>
            <a:ext uri="{C183D7F6-B498-43B3-948B-1728B52AA6E4}">
              <adec:decorative xmlns:adec="http://schemas.microsoft.com/office/drawing/2017/decorative" val="1"/>
            </a:ext>
          </a:extLst>
        </xdr:cNvPr>
        <xdr:cNvPicPr>
          <a:picLocks noChangeAspect="1"/>
        </xdr:cNvPicPr>
      </xdr:nvPicPr>
      <xdr:blipFill>
        <a:blip xmlns:r="http://schemas.openxmlformats.org/officeDocument/2006/relationships" r:embed="rId1"/>
        <a:stretch>
          <a:fillRect/>
        </a:stretch>
      </xdr:blipFill>
      <xdr:spPr>
        <a:xfrm>
          <a:off x="103909" y="173182"/>
          <a:ext cx="2731576" cy="1143000"/>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228600</xdr:colOff>
      <xdr:row>0</xdr:row>
      <xdr:rowOff>279400</xdr:rowOff>
    </xdr:from>
    <xdr:to>
      <xdr:col>1</xdr:col>
      <xdr:colOff>1127991</xdr:colOff>
      <xdr:row>0</xdr:row>
      <xdr:rowOff>1404509</xdr:rowOff>
    </xdr:to>
    <xdr:pic>
      <xdr:nvPicPr>
        <xdr:cNvPr id="2" name="Picture 1">
          <a:extLst>
            <a:ext uri="{FF2B5EF4-FFF2-40B4-BE49-F238E27FC236}">
              <a16:creationId xmlns:a16="http://schemas.microsoft.com/office/drawing/2014/main" id="{3040422A-BD3B-054B-9DAF-11055A9B1A34}"/>
            </a:ext>
            <a:ext uri="{C183D7F6-B498-43B3-948B-1728B52AA6E4}">
              <adec:decorative xmlns:adec="http://schemas.microsoft.com/office/drawing/2017/decorative" val="1"/>
            </a:ext>
          </a:extLst>
        </xdr:cNvPr>
        <xdr:cNvPicPr>
          <a:picLocks noChangeAspect="1"/>
        </xdr:cNvPicPr>
      </xdr:nvPicPr>
      <xdr:blipFill>
        <a:blip xmlns:r="http://schemas.openxmlformats.org/officeDocument/2006/relationships" r:embed="rId1"/>
        <a:stretch>
          <a:fillRect/>
        </a:stretch>
      </xdr:blipFill>
      <xdr:spPr>
        <a:xfrm>
          <a:off x="228600" y="279400"/>
          <a:ext cx="2512291" cy="1125109"/>
        </a:xfrm>
        <a:prstGeom prst="rect">
          <a:avLst/>
        </a:prstGeom>
      </xdr:spPr>
    </xdr:pic>
    <xdr:clientData/>
  </xdr:twoCellAnchor>
</xdr:wsDr>
</file>

<file path=xl/theme/theme1.xml><?xml version="1.0" encoding="utf-8"?>
<a:theme xmlns:a="http://schemas.openxmlformats.org/drawingml/2006/main" name="Sheets">
  <a:themeElements>
    <a:clrScheme name="Sheets">
      <a:dk1>
        <a:srgbClr val="000000"/>
      </a:dk1>
      <a:lt1>
        <a:srgbClr val="FFFFFF"/>
      </a:lt1>
      <a:dk2>
        <a:srgbClr val="000000"/>
      </a:dk2>
      <a:lt2>
        <a:srgbClr val="FFFFFF"/>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467886"/>
      </a:folHlink>
    </a:clrScheme>
    <a:fontScheme name="Sheets">
      <a:majorFont>
        <a:latin typeface="Cambria"/>
        <a:ea typeface="Cambria"/>
        <a:cs typeface="Cambria"/>
      </a:majorFont>
      <a:minorFont>
        <a:latin typeface="Cambria"/>
        <a:ea typeface="Cambria"/>
        <a:cs typeface="Cambri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xl/webextensions/_rels/taskpanes.xml.rels><?xml version="1.0" encoding="UTF-8" standalone="yes"?>
<Relationships xmlns="http://schemas.openxmlformats.org/package/2006/relationships"><Relationship Id="rId2" Type="http://schemas.microsoft.com/office/2011/relationships/webextension" Target="webextension2.xml"/><Relationship Id="rId1" Type="http://schemas.microsoft.com/office/2011/relationships/webextension" Target="webextension1.xml"/></Relationships>
</file>

<file path=xl/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 dockstate="right" visibility="0" width="350" row="0">
    <wetp:webextensionref xmlns:r="http://schemas.openxmlformats.org/officeDocument/2006/relationships" r:id="rId2"/>
  </wetp:taskpane>
</wetp:taskpanes>
</file>

<file path=xl/webextensions/webextension1.xml><?xml version="1.0" encoding="utf-8"?>
<we:webextension xmlns:we="http://schemas.microsoft.com/office/webextensions/webextension/2010/11" id="{E319FC2B-3F73-4743-A9FB-5752396DA630}">
  <we:reference id="wa200005171" version="1.0.0.0" store="en-US" storeType="OMEX"/>
  <we:alternateReferences>
    <we:reference id="WA200005171" version="1.0.0.0" store="" storeType="OMEX"/>
  </we:alternateReferences>
  <we:properties/>
  <we:bindings/>
  <we:snapshot xmlns:r="http://schemas.openxmlformats.org/officeDocument/2006/relationships"/>
  <we:extLst>
    <a:ext xmlns:a="http://schemas.openxmlformats.org/drawingml/2006/main" uri="{D87F86FE-615C-45B5-9D79-34F1136793EB}">
      <we:containsCustomFunctions/>
    </a:ext>
    <a:ext xmlns:a="http://schemas.openxmlformats.org/drawingml/2006/main" uri="{7C84B067-C214-45C3-A712-C9D94CD141B2}">
      <we:customFunctionIdList>
        <we:customFunctionIds>_xldudf_GPT_GPTINTERACT</we:customFunctionIds>
        <we:customFunctionIds>_xldudf_GPT_GPTPROMPT</we:customFunctionIds>
        <we:customFunctionIds>_xldudf_GPT_GPTPREDICT</we:customFunctionIds>
      </we:customFunctionIdList>
    </a:ext>
  </we:extLst>
</we:webextension>
</file>

<file path=xl/webextensions/webextension2.xml><?xml version="1.0" encoding="utf-8"?>
<we:webextension xmlns:we="http://schemas.microsoft.com/office/webextensions/webextension/2010/11" id="{0978060A-EA21-A647-B811-7EF513FDCF84}">
  <we:reference id="wa200005271" version="2.5.5.0" store="en-US" storeType="OMEX"/>
  <we:alternateReferences>
    <we:reference id="wa200005271" version="2.5.5.0" store="" storeType="OMEX"/>
  </we:alternateReferences>
  <we:properties/>
  <we:bindings/>
  <we:snapshot xmlns:r="http://schemas.openxmlformats.org/officeDocument/2006/relationships"/>
  <we:extLst>
    <a:ext xmlns:a="http://schemas.openxmlformats.org/drawingml/2006/main" uri="{D87F86FE-615C-45B5-9D79-34F1136793EB}">
      <we:containsCustomFunctions/>
    </a:ext>
    <a:ext xmlns:a="http://schemas.openxmlformats.org/drawingml/2006/main" uri="{7C84B067-C214-45C3-A712-C9D94CD141B2}">
      <we:customFunctionIdList>
        <we:customFunctionIds>_xldudf_AI_TABLE</we:customFunctionIds>
        <we:customFunctionIds>_xldudf_AI_FILL</we:customFunctionIds>
        <we:customFunctionIds>_xldudf_AI_LIST</we:customFunctionIds>
        <we:customFunctionIds>_xldudf_AI_ASK</we:customFunctionIds>
        <we:customFunctionIds>_xldudf_AI_FORMAT</we:customFunctionIds>
        <we:customFunctionIds>_xldudf_AI_EXTRACT</we:customFunctionIds>
        <we:customFunctionIds>_xldudf_AI_TRANSLATE</we:customFunctionIds>
        <we:customFunctionIds>_xldudf_AI_CHOICE</we:customFunctionIds>
      </we:customFunctionIdList>
    </a:ext>
  </we:extLst>
</we:webextension>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26" Type="http://schemas.openxmlformats.org/officeDocument/2006/relationships/hyperlink" Target="https://healthsourceri.com/1332waiver/" TargetMode="External"/><Relationship Id="rId117" Type="http://schemas.openxmlformats.org/officeDocument/2006/relationships/hyperlink" Target="https://mn.gov/commerce/assets/draft_mn_reinsurance_annual_reporting_template_2024_signed_tcm17-676219.pdf" TargetMode="External"/><Relationship Id="rId21" Type="http://schemas.openxmlformats.org/officeDocument/2006/relationships/hyperlink" Target="https://www.cms.gov/files/document/1332-mt-extension-fact-sheetfinal.pdf" TargetMode="External"/><Relationship Id="rId42" Type="http://schemas.openxmlformats.org/officeDocument/2006/relationships/hyperlink" Target="https://www.medicaid.gov/medicaid/home-community-based-services/home-community-based-services-authorities/community-first-choice-cfc-1915-k/index.html" TargetMode="External"/><Relationship Id="rId47" Type="http://schemas.openxmlformats.org/officeDocument/2006/relationships/hyperlink" Target="https://www.medicaid.gov/medicaid/section-1115-demonstrations/downloads/ma-masshealth-ca-11072022.pdf" TargetMode="External"/><Relationship Id="rId63" Type="http://schemas.openxmlformats.org/officeDocument/2006/relationships/hyperlink" Target="https://dphhs.mt.gov/SLTC/bigskywaiverpolman" TargetMode="External"/><Relationship Id="rId68" Type="http://schemas.openxmlformats.org/officeDocument/2006/relationships/hyperlink" Target="https://static1.squarespace.com/static/5bec7c0a1137a6f21d74e0ee/t/5c196ff2562fa783d99dc015/1545170931099/Appendix+15+-+MMHPI+HCBS-AMH.pdf" TargetMode="External"/><Relationship Id="rId84" Type="http://schemas.openxmlformats.org/officeDocument/2006/relationships/hyperlink" Target="https://midstatehealthnetwork.org/application/files/1617/0975/0042/Service_Delivery_System_1915i_SPA_Policy.pdf" TargetMode="External"/><Relationship Id="rId89" Type="http://schemas.openxmlformats.org/officeDocument/2006/relationships/hyperlink" Target="https://www.commerce.alaska.gov/web/ins/Section1332.aspx" TargetMode="External"/><Relationship Id="rId112" Type="http://schemas.openxmlformats.org/officeDocument/2006/relationships/hyperlink" Target="https://www.cms.gov/files/document/1332-nj-extension-fact-sheet.pdf" TargetMode="External"/><Relationship Id="rId16" Type="http://schemas.openxmlformats.org/officeDocument/2006/relationships/hyperlink" Target="https://dhss.delaware.gov/dhcc/reinsur1332waiver.html" TargetMode="External"/><Relationship Id="rId107" Type="http://schemas.openxmlformats.org/officeDocument/2006/relationships/hyperlink" Target="https://www.nj.gov/dobi/pressreleases/pr230824.html" TargetMode="External"/><Relationship Id="rId11" Type="http://schemas.openxmlformats.org/officeDocument/2006/relationships/hyperlink" Target="https://www.cms.gov/files/document/1332-ak-extension-fact-sheet.pdf" TargetMode="External"/><Relationship Id="rId32" Type="http://schemas.openxmlformats.org/officeDocument/2006/relationships/hyperlink" Target="https://www.kff.org/report-section/state-policy-choices-about-medicaid-home-and-community-based-services-amid-the-pandemic-issue-brief/" TargetMode="External"/><Relationship Id="rId37" Type="http://schemas.openxmlformats.org/officeDocument/2006/relationships/hyperlink" Target="https://www.kff.org/report-section/state-policy-choices-about-medicaid-home-and-community-based-services-amid-the-pandemic-issue-brief/" TargetMode="External"/><Relationship Id="rId53" Type="http://schemas.openxmlformats.org/officeDocument/2006/relationships/hyperlink" Target="https://nationaldisabilitynavigator.org/wp-content/uploads/Materials/State-Fact-Sheets/Fact-Sheet-15_NY_Medicaid-buy-in.pdf" TargetMode="External"/><Relationship Id="rId58" Type="http://schemas.openxmlformats.org/officeDocument/2006/relationships/hyperlink" Target="https://sharedsystems.dhsoha.state.or.us/DHSForms/Served/le-731854a_24.pdf" TargetMode="External"/><Relationship Id="rId74" Type="http://schemas.openxmlformats.org/officeDocument/2006/relationships/hyperlink" Target="https://www.dhs.wisconsin.gov/publications/p0/p00181.pdf" TargetMode="External"/><Relationship Id="rId79" Type="http://schemas.openxmlformats.org/officeDocument/2006/relationships/hyperlink" Target="https://www.dshs.wa.gov/esa/community-services-offices/apple-health-workers-disabilities-hwd-program" TargetMode="External"/><Relationship Id="rId102" Type="http://schemas.openxmlformats.org/officeDocument/2006/relationships/hyperlink" Target="https://medicaid.ms.gov/wp-content/uploads/2015/07/Attachment_3.1-i.pdf" TargetMode="External"/><Relationship Id="rId123" Type="http://schemas.openxmlformats.org/officeDocument/2006/relationships/hyperlink" Target="https://heller.brandeis.edu/community-living-policy/resources/map/hawaii.html" TargetMode="External"/><Relationship Id="rId5" Type="http://schemas.openxmlformats.org/officeDocument/2006/relationships/hyperlink" Target="https://www.dhs.wisconsin.gov/familycare/waiver-renewal.htm" TargetMode="External"/><Relationship Id="rId90" Type="http://schemas.openxmlformats.org/officeDocument/2006/relationships/hyperlink" Target="https://doi.colorado.gov/category/1332-waiver" TargetMode="External"/><Relationship Id="rId95" Type="http://schemas.openxmlformats.org/officeDocument/2006/relationships/hyperlink" Target="https://labor.hawaii.gov/aca-smallbiz/" TargetMode="External"/><Relationship Id="rId22" Type="http://schemas.openxmlformats.org/officeDocument/2006/relationships/hyperlink" Target="https://www.insurance.nh.gov/news-and-media/new-hampshire-insurance-department-receives-federal-approval-state-innovation-waiver" TargetMode="External"/><Relationship Id="rId27" Type="http://schemas.openxmlformats.org/officeDocument/2006/relationships/hyperlink" Target="https://www.kff.org/report-section/state-policy-choices-about-medicaid-home-and-community-based-services-amid-the-pandemic-issue-brief/" TargetMode="External"/><Relationship Id="rId43" Type="http://schemas.openxmlformats.org/officeDocument/2006/relationships/hyperlink" Target="https://www.medicaidplanningassistance.org/montana-community-first-choice/" TargetMode="External"/><Relationship Id="rId48" Type="http://schemas.openxmlformats.org/officeDocument/2006/relationships/hyperlink" Target="https://www.dhs.wisconsin.gov/mandatoryreports/mastateplan/toc.pdf" TargetMode="External"/><Relationship Id="rId64" Type="http://schemas.openxmlformats.org/officeDocument/2006/relationships/hyperlink" Target="https://mtreinsurance.org/section-1332-montana-state-innovation-waiver-reports/" TargetMode="External"/><Relationship Id="rId69" Type="http://schemas.openxmlformats.org/officeDocument/2006/relationships/hyperlink" Target="https://www.cms.gov/cciio/programs-and-initiatives/state-innovation-waivers/downloads/1332-pa-fact-sheet.pdf" TargetMode="External"/><Relationship Id="rId113" Type="http://schemas.openxmlformats.org/officeDocument/2006/relationships/hyperlink" Target="https://www.medicareplanfinder.com/medicaid-by-state/new-mexico-medicaid/" TargetMode="External"/><Relationship Id="rId118" Type="http://schemas.openxmlformats.org/officeDocument/2006/relationships/hyperlink" Target="https://www.medicaidplanningassistance.org/minnesota-elderly-waiver/" TargetMode="External"/><Relationship Id="rId80" Type="http://schemas.openxmlformats.org/officeDocument/2006/relationships/hyperlink" Target="https://www.dshs.wa.gov/sites/default/files/ALTSA/Tribal%20Affairs/MAC_TSOA.pdf" TargetMode="External"/><Relationship Id="rId85" Type="http://schemas.openxmlformats.org/officeDocument/2006/relationships/hyperlink" Target="https://mn.gov/dhs/people-we-serve/people-with-disabilities/health-care/health-care-programs/programs-and-services/ma-epd.jsp" TargetMode="External"/><Relationship Id="rId12" Type="http://schemas.openxmlformats.org/officeDocument/2006/relationships/hyperlink" Target="https://www.maine.gov/pfr/insurance/sites/maine.gov.pfr.insurance/files/inline-files/section_1332_innovation_waiver_application.pdf" TargetMode="External"/><Relationship Id="rId17" Type="http://schemas.openxmlformats.org/officeDocument/2006/relationships/hyperlink" Target="https://www.cms.gov/newsroom/fact-sheets/colorado-state-innovation-waiver-0" TargetMode="External"/><Relationship Id="rId33" Type="http://schemas.openxmlformats.org/officeDocument/2006/relationships/hyperlink" Target="https://www.kff.org/report-section/state-policy-choices-about-medicaid-home-and-community-based-services-amid-the-pandemic-issue-brief/" TargetMode="External"/><Relationship Id="rId38" Type="http://schemas.openxmlformats.org/officeDocument/2006/relationships/hyperlink" Target="https://www.kff.org/report-section/state-policy-choices-about-medicaid-home-and-community-based-services-amid-the-pandemic-issue-brief/" TargetMode="External"/><Relationship Id="rId59" Type="http://schemas.openxmlformats.org/officeDocument/2006/relationships/hyperlink" Target="https://www.medicaidplanningassistance.org/montana-community-first-choice/" TargetMode="External"/><Relationship Id="rId103" Type="http://schemas.openxmlformats.org/officeDocument/2006/relationships/hyperlink" Target="https://mthf.org/wp-content/uploads/2018/07/1332-Waiver-Report-WORKING-DRAFT_7.2.18.pdf" TargetMode="External"/><Relationship Id="rId108" Type="http://schemas.openxmlformats.org/officeDocument/2006/relationships/hyperlink" Target="https://dhcfp.nv.gov/Pgms/LTSS/LTSSAdultDayHCA(ADHC)/" TargetMode="External"/><Relationship Id="rId124" Type="http://schemas.openxmlformats.org/officeDocument/2006/relationships/printerSettings" Target="../printerSettings/printerSettings1.bin"/><Relationship Id="rId54" Type="http://schemas.openxmlformats.org/officeDocument/2006/relationships/hyperlink" Target="https://www.joingivers.com/programs/wi-family-care-waiver" TargetMode="External"/><Relationship Id="rId70" Type="http://schemas.openxmlformats.org/officeDocument/2006/relationships/hyperlink" Target="https://healthsourceri.com/wp-content/uploads/WaiverDraft_05242024-1.pdf" TargetMode="External"/><Relationship Id="rId75" Type="http://schemas.openxmlformats.org/officeDocument/2006/relationships/hyperlink" Target="https://www.dhs.wisconsin.gov/medicaid/medicaid-purchase-plan.htm" TargetMode="External"/><Relationship Id="rId91" Type="http://schemas.openxmlformats.org/officeDocument/2006/relationships/hyperlink" Target="https://www.ascendami.com/CTHomeCareForElders/default/HomeCareForEldersInstructions.aspx" TargetMode="External"/><Relationship Id="rId96" Type="http://schemas.openxmlformats.org/officeDocument/2006/relationships/hyperlink" Target="https://publicdocuments.dhw.idaho.gov/WebLink/DocView.aspx?id=26741&amp;dbid=0&amp;repo=PUBLIC-DOCUMENTS" TargetMode="External"/><Relationship Id="rId1" Type="http://schemas.openxmlformats.org/officeDocument/2006/relationships/hyperlink" Target="https://www.health.ny.gov/health_care/medicaid/program/buy_in/" TargetMode="External"/><Relationship Id="rId6" Type="http://schemas.openxmlformats.org/officeDocument/2006/relationships/hyperlink" Target="https://www.healthactionnm.org/medicaid-buy" TargetMode="External"/><Relationship Id="rId23" Type="http://schemas.openxmlformats.org/officeDocument/2006/relationships/hyperlink" Target="https://www.nj.gov/dobi/division_insurance/section1332/index.html" TargetMode="External"/><Relationship Id="rId28" Type="http://schemas.openxmlformats.org/officeDocument/2006/relationships/hyperlink" Target="https://www.kff.org/report-section/state-policy-choices-about-medicaid-home-and-community-based-services-amid-the-pandemic-issue-brief/" TargetMode="External"/><Relationship Id="rId49" Type="http://schemas.openxmlformats.org/officeDocument/2006/relationships/hyperlink" Target="https://www.urban.org/sites/default/files/publication/67041/307320-Health-Policy-for-Low-Income-People-in-Minnesota.PDF" TargetMode="External"/><Relationship Id="rId114" Type="http://schemas.openxmlformats.org/officeDocument/2006/relationships/hyperlink" Target="https://nhhp.org/nh-reinsurance-program/" TargetMode="External"/><Relationship Id="rId119" Type="http://schemas.openxmlformats.org/officeDocument/2006/relationships/hyperlink" Target="https://www.mass.gov/info-details/masshealth-commonhealth" TargetMode="External"/><Relationship Id="rId44" Type="http://schemas.openxmlformats.org/officeDocument/2006/relationships/hyperlink" Target="https://www.oregon.gov/odhs/providers-partners/seniors-disabilities/pages/waivers-kplan.aspx" TargetMode="External"/><Relationship Id="rId60" Type="http://schemas.openxmlformats.org/officeDocument/2006/relationships/hyperlink" Target="https://health.maryland.gov/mmcp/longtermcare/pages/Community-First-Choice.aspx" TargetMode="External"/><Relationship Id="rId65" Type="http://schemas.openxmlformats.org/officeDocument/2006/relationships/hyperlink" Target="https://familyvoicesofwashington.org/healthcare-for-workers-with-disabilities/" TargetMode="External"/><Relationship Id="rId81" Type="http://schemas.openxmlformats.org/officeDocument/2006/relationships/hyperlink" Target="https://www.medicaidplanningassistance.org/medically-needy-pathway/" TargetMode="External"/><Relationship Id="rId86" Type="http://schemas.openxmlformats.org/officeDocument/2006/relationships/hyperlink" Target="https://www.medicaidplanningassistance.org/montana-big-sky-waiver/" TargetMode="External"/><Relationship Id="rId13" Type="http://schemas.openxmlformats.org/officeDocument/2006/relationships/hyperlink" Target="https://mgara.org/section-1332-waiver/" TargetMode="External"/><Relationship Id="rId18" Type="http://schemas.openxmlformats.org/officeDocument/2006/relationships/hyperlink" Target="https://www.cms.gov/files/document/1332-hi-fact-sheet-waiver-extension.pdf" TargetMode="External"/><Relationship Id="rId39" Type="http://schemas.openxmlformats.org/officeDocument/2006/relationships/hyperlink" Target="https://www.kff.org/report-section/state-policy-choices-about-medicaid-home-and-community-based-services-amid-the-pandemic-issue-brief/" TargetMode="External"/><Relationship Id="rId109" Type="http://schemas.openxmlformats.org/officeDocument/2006/relationships/hyperlink" Target="https://medicaid.ohio.gov/families-and-individuals/citizen-programs-and-initiatives/hcbs/ohio-home-care-waiver" TargetMode="External"/><Relationship Id="rId34" Type="http://schemas.openxmlformats.org/officeDocument/2006/relationships/hyperlink" Target="https://www.kff.org/report-section/state-policy-choices-about-medicaid-home-and-community-based-services-amid-the-pandemic-issue-brief/" TargetMode="External"/><Relationship Id="rId50" Type="http://schemas.openxmlformats.org/officeDocument/2006/relationships/hyperlink" Target="https://www.health.ny.gov/health_care/medicaid/redesign/med_waiver_1115/2024-11-06_full_pub_notice.htm" TargetMode="External"/><Relationship Id="rId55" Type="http://schemas.openxmlformats.org/officeDocument/2006/relationships/hyperlink" Target="https://www.mass.gov/info-details/get-help-paying-medicare-costs" TargetMode="External"/><Relationship Id="rId76" Type="http://schemas.openxmlformats.org/officeDocument/2006/relationships/hyperlink" Target="https://www.dhs.wisconsin.gov/medicaid/medicaid-purchase-plan.htm" TargetMode="External"/><Relationship Id="rId97" Type="http://schemas.openxmlformats.org/officeDocument/2006/relationships/hyperlink" Target="https://www.in.gov/fssa/dmha/mental-health-services/adult-1915i-programs/behavioral-and-primary-healthcare-coordination/" TargetMode="External"/><Relationship Id="rId104" Type="http://schemas.openxmlformats.org/officeDocument/2006/relationships/hyperlink" Target="https://dphhs.mt.gov/sltc/csb/" TargetMode="External"/><Relationship Id="rId120" Type="http://schemas.openxmlformats.org/officeDocument/2006/relationships/hyperlink" Target="https://massairc.org/factsheets/masshealth-commonhealth-fact-sheet/" TargetMode="External"/><Relationship Id="rId125" Type="http://schemas.openxmlformats.org/officeDocument/2006/relationships/drawing" Target="../drawings/drawing3.xml"/><Relationship Id="rId7" Type="http://schemas.openxmlformats.org/officeDocument/2006/relationships/hyperlink" Target="https://bipartisanpolicy.org/download/?file=/wp-content/uploads/2022/12/BPC_Health-MBI-Report_RV4.pdf" TargetMode="External"/><Relationship Id="rId71" Type="http://schemas.openxmlformats.org/officeDocument/2006/relationships/hyperlink" Target="https://www.medicareplanfinder.com/medicaid-by-state/new-mexico-medicaid/" TargetMode="External"/><Relationship Id="rId92" Type="http://schemas.openxmlformats.org/officeDocument/2006/relationships/hyperlink" Target="https://www.cms.gov/files/document/1332-DE-extension-approval-letter-STCs-final.pdf" TargetMode="External"/><Relationship Id="rId2" Type="http://schemas.openxmlformats.org/officeDocument/2006/relationships/hyperlink" Target="https://www.medicaidplanningassistance.org/medically-needy-pathway/" TargetMode="External"/><Relationship Id="rId29" Type="http://schemas.openxmlformats.org/officeDocument/2006/relationships/hyperlink" Target="https://www.kff.org/report-section/state-policy-choices-about-medicaid-home-and-community-based-services-amid-the-pandemic-issue-brief/" TargetMode="External"/><Relationship Id="rId24" Type="http://schemas.openxmlformats.org/officeDocument/2006/relationships/hyperlink" Target="https://www.insurance.nd.gov/sites/www/files/documents/Companies/RAND/ND%20Section%201332%20Waiver%20Final%20v4.pdf" TargetMode="External"/><Relationship Id="rId40" Type="http://schemas.openxmlformats.org/officeDocument/2006/relationships/hyperlink" Target="https://www.kff.org/report-section/state-policy-choices-about-medicaid-home-and-community-based-services-amid-the-pandemic-issue-brief/" TargetMode="External"/><Relationship Id="rId45" Type="http://schemas.openxmlformats.org/officeDocument/2006/relationships/hyperlink" Target="https://www.medicaid.gov/medicaid/home-community-based-services/home-community-based-services-authorities/community-first-choice-cfc-1915-k/index.html" TargetMode="External"/><Relationship Id="rId66" Type="http://schemas.openxmlformats.org/officeDocument/2006/relationships/hyperlink" Target="https://leadcenter.org/us_state/washington/" TargetMode="External"/><Relationship Id="rId87" Type="http://schemas.openxmlformats.org/officeDocument/2006/relationships/hyperlink" Target="https://www.cms.gov/files/document/1332-evaluation-alaska-2021.pdf" TargetMode="External"/><Relationship Id="rId110" Type="http://schemas.openxmlformats.org/officeDocument/2006/relationships/hyperlink" Target="https://dfr.oregon.gov/business/reg/health/Documents/reinsurance-program/innovation-waiver-2023-2027-app.pdf" TargetMode="External"/><Relationship Id="rId115" Type="http://schemas.openxmlformats.org/officeDocument/2006/relationships/hyperlink" Target="https://disabilityhubmn.org/top-topics/health/medical-assistance/ma-epd/" TargetMode="External"/><Relationship Id="rId61" Type="http://schemas.openxmlformats.org/officeDocument/2006/relationships/hyperlink" Target="https://dam.assets.ohio.gov/image/upload/medicaid.ohio.gov/Stakeholders,%20Partners/MedicaidStatePlan/Sections/SGP/3_1I.pdf" TargetMode="External"/><Relationship Id="rId82" Type="http://schemas.openxmlformats.org/officeDocument/2006/relationships/hyperlink" Target="https://www.pa.gov/content/dam/copapwp-pagov/en/insurance/documents/coverage/documents/pa1332waiverfiles/reinsuranceimpactcomparativereport.pdf" TargetMode="External"/><Relationship Id="rId19" Type="http://schemas.openxmlformats.org/officeDocument/2006/relationships/hyperlink" Target="https://www.marylandhbe.com/wp-content/uploads/2023/06/1332-Waiver-Extension-Application-w-Fed-Qs.pdf" TargetMode="External"/><Relationship Id="rId14" Type="http://schemas.openxmlformats.org/officeDocument/2006/relationships/hyperlink" Target="https://oci.georgia.gov/insurance-resources/health/1332-waiver" TargetMode="External"/><Relationship Id="rId30" Type="http://schemas.openxmlformats.org/officeDocument/2006/relationships/hyperlink" Target="https://www.kff.org/report-section/state-policy-choices-about-medicaid-home-and-community-based-services-amid-the-pandemic-issue-brief/" TargetMode="External"/><Relationship Id="rId35" Type="http://schemas.openxmlformats.org/officeDocument/2006/relationships/hyperlink" Target="https://www.oregon.gov/oha/hsd/ohp/pages/hcbs-providers.aspx" TargetMode="External"/><Relationship Id="rId56" Type="http://schemas.openxmlformats.org/officeDocument/2006/relationships/hyperlink" Target="https://www.medicaidplanningassistance.org/minnesota-personal-care-assistance/" TargetMode="External"/><Relationship Id="rId77" Type="http://schemas.openxmlformats.org/officeDocument/2006/relationships/hyperlink" Target="https://www.dhs.wisconsin.gov/mandatoryreports/mastateplan/toc.pdf" TargetMode="External"/><Relationship Id="rId100" Type="http://schemas.openxmlformats.org/officeDocument/2006/relationships/hyperlink" Target="https://www.cms.gov/files/document/1332-mn-extension-fact-sheet.pdf" TargetMode="External"/><Relationship Id="rId105" Type="http://schemas.openxmlformats.org/officeDocument/2006/relationships/hyperlink" Target="https://www.insurance.nd.gov/sites/www/files/documents/Companies/Signed%20Final%20Reinsurance%20Annual%20Reporting%20Template%20-%202023.pdf" TargetMode="External"/><Relationship Id="rId8" Type="http://schemas.openxmlformats.org/officeDocument/2006/relationships/hyperlink" Target="https://mn.gov/commerce/insurance/industry/reinsurance.jsp" TargetMode="External"/><Relationship Id="rId51" Type="http://schemas.openxmlformats.org/officeDocument/2006/relationships/hyperlink" Target="https://states.aarp.org/massachusetts/changes-in-medicare-saving-programs-could-save-you-money" TargetMode="External"/><Relationship Id="rId72" Type="http://schemas.openxmlformats.org/officeDocument/2006/relationships/hyperlink" Target="https://www.washingtonlawhelp.org/resource/tsoa-and-medicaid-alternative-care-mac-programs" TargetMode="External"/><Relationship Id="rId93" Type="http://schemas.openxmlformats.org/officeDocument/2006/relationships/hyperlink" Target="https://www.cms.gov/files/document/1332-de-extension-fact-sheet.pdf" TargetMode="External"/><Relationship Id="rId98" Type="http://schemas.openxmlformats.org/officeDocument/2006/relationships/hyperlink" Target="https://massgeneralbrighamadvantage.org/plans/medicare-savings" TargetMode="External"/><Relationship Id="rId121" Type="http://schemas.openxmlformats.org/officeDocument/2006/relationships/hyperlink" Target="https://www.mass.gov/doc/ma-1115-cost-limit-protocol-1/download" TargetMode="External"/><Relationship Id="rId3" Type="http://schemas.openxmlformats.org/officeDocument/2006/relationships/hyperlink" Target="https://medicaid.utah.gov/spenddown-program-medically-needy/" TargetMode="External"/><Relationship Id="rId25" Type="http://schemas.openxmlformats.org/officeDocument/2006/relationships/hyperlink" Target="https://www.pa.gov/agencies/insurance/laws-and-regulations/act-42-reinsurance-1332-waiver.html" TargetMode="External"/><Relationship Id="rId46" Type="http://schemas.openxmlformats.org/officeDocument/2006/relationships/hyperlink" Target="https://www.medicaidplanningassistance.org/texas-community-first-choice/" TargetMode="External"/><Relationship Id="rId67" Type="http://schemas.openxmlformats.org/officeDocument/2006/relationships/hyperlink" Target="https://portal.ct.gov/dss/health-and-home-care/disability-services/med-connect-medicaid-for-employees-with-disabilities/med-connect-medicaid-for-employees-with-disabilities/faq?language=en_US" TargetMode="External"/><Relationship Id="rId116" Type="http://schemas.openxmlformats.org/officeDocument/2006/relationships/hyperlink" Target="https://www.medicaidplanningassistance.org/medicaid-eligibility-minnesota/" TargetMode="External"/><Relationship Id="rId20" Type="http://schemas.openxmlformats.org/officeDocument/2006/relationships/hyperlink" Target="https://www.marylandhbe.com/wp-content/uploads/2024/08/MD-1332-Waiver-Amendment-Request-FINAL-w-updated-exhibits.pdf" TargetMode="External"/><Relationship Id="rId41" Type="http://schemas.openxmlformats.org/officeDocument/2006/relationships/hyperlink" Target="https://www.medicaidplanningassistance.org/maryland-community-first-choice/" TargetMode="External"/><Relationship Id="rId62" Type="http://schemas.openxmlformats.org/officeDocument/2006/relationships/hyperlink" Target="https://www.insurance.nd.gov/sites/www/files/documents/Companies/Signed%20Final%20Reinsurance%20Annual%20Reporting%20Template%20-%202023.pdf" TargetMode="External"/><Relationship Id="rId83" Type="http://schemas.openxmlformats.org/officeDocument/2006/relationships/hyperlink" Target="https://www.oregon.gov/odhs/idd/Documents/k-plan-amendment-approved.pdf" TargetMode="External"/><Relationship Id="rId88" Type="http://schemas.openxmlformats.org/officeDocument/2006/relationships/hyperlink" Target="https://aws.state.ak.us/OnlinePublicNotices/Notices/Attachment.aspx?id=98439" TargetMode="External"/><Relationship Id="rId111" Type="http://schemas.openxmlformats.org/officeDocument/2006/relationships/hyperlink" Target="https://www.health.ny.gov/health_care/medicaid/redesign/med_waiver_1115/2024-11-06_tribal_consult.htm" TargetMode="External"/><Relationship Id="rId15" Type="http://schemas.openxmlformats.org/officeDocument/2006/relationships/hyperlink" Target="https://www.cms.gov/cciio/programs-and-initiatives/state-innovation-waivers/downloads/1332-ga-access-operational-report-8.8.22.pdf" TargetMode="External"/><Relationship Id="rId36" Type="http://schemas.openxmlformats.org/officeDocument/2006/relationships/hyperlink" Target="https://www.kff.org/report-section/state-policy-choices-about-medicaid-home-and-community-based-services-amid-the-pandemic-issue-brief/" TargetMode="External"/><Relationship Id="rId57" Type="http://schemas.openxmlformats.org/officeDocument/2006/relationships/hyperlink" Target="https://www.oregon.gov/odhs/idd/pages/waivers.aspx" TargetMode="External"/><Relationship Id="rId106" Type="http://schemas.openxmlformats.org/officeDocument/2006/relationships/hyperlink" Target="https://nhhp.org/wp-content/uploads/2024/06/2024-06-12-Draft-NH1332Wvr-Extension-Application-HearingDraft-6-12-24.pdf" TargetMode="External"/><Relationship Id="rId10" Type="http://schemas.openxmlformats.org/officeDocument/2006/relationships/hyperlink" Target="https://oci.wi.gov/Pages/Consumers/HealthcareStabilityPlan.aspx" TargetMode="External"/><Relationship Id="rId31" Type="http://schemas.openxmlformats.org/officeDocument/2006/relationships/hyperlink" Target="https://www.kff.org/report-section/state-policy-choices-about-medicaid-home-and-community-based-services-amid-the-pandemic-issue-brief/" TargetMode="External"/><Relationship Id="rId52" Type="http://schemas.openxmlformats.org/officeDocument/2006/relationships/hyperlink" Target="https://www.washingtonlawhelp.org/files/C9D2EA3F-0350-D9AF-ACAE-BF37E9BC9FFA/attachments/D3890080-0C98-4D8D-8E53-D5D13B85FD2F/5171en_questions-and-answers-on-tsoa-and-mac-programs.pdf" TargetMode="External"/><Relationship Id="rId73" Type="http://schemas.openxmlformats.org/officeDocument/2006/relationships/hyperlink" Target="https://www.cms.gov/files/document/1332-wi-extension-fact-sheet.pdf" TargetMode="External"/><Relationship Id="rId78" Type="http://schemas.openxmlformats.org/officeDocument/2006/relationships/hyperlink" Target="https://oci.wi.gov/Documents/AboutOCI/2023WIHSPAnnualForumPresentation.pdf" TargetMode="External"/><Relationship Id="rId94" Type="http://schemas.openxmlformats.org/officeDocument/2006/relationships/hyperlink" Target="https://www.medicaid.gov/medicaid/section-1115-demonstrations/downloads/hi-quest-state-annual-rpt-oct2022-sep2023.pdf" TargetMode="External"/><Relationship Id="rId99" Type="http://schemas.openxmlformats.org/officeDocument/2006/relationships/hyperlink" Target="https://www.mass.gov/info-details/masshealth-coverage-types-for-individuals-and-families-including-people-with-disabilities" TargetMode="External"/><Relationship Id="rId101" Type="http://schemas.openxmlformats.org/officeDocument/2006/relationships/hyperlink" Target="https://mn.db101.org/mn/programs/health_coverage/ma-epd/program.htm" TargetMode="External"/><Relationship Id="rId122" Type="http://schemas.openxmlformats.org/officeDocument/2006/relationships/hyperlink" Target="https://medquest.hawaii.gov/en/members-applicants/quest-integration-coverage/medical-benefits.html" TargetMode="External"/><Relationship Id="rId4" Type="http://schemas.openxmlformats.org/officeDocument/2006/relationships/hyperlink" Target="https://mn.gov/dhs/people-we-serve/adults/health-care/health-care-programs/programs-and-services/medical-assistance.jsp" TargetMode="External"/><Relationship Id="rId9" Type="http://schemas.openxmlformats.org/officeDocument/2006/relationships/hyperlink" Target="https://healthcare.oregon.gov/marketplace/gov/pages/applications.aspx" TargetMode="External"/></Relationships>
</file>

<file path=xl/worksheets/_rels/sheet4.xml.rels><?xml version="1.0" encoding="UTF-8" standalone="yes"?>
<Relationships xmlns="http://schemas.openxmlformats.org/package/2006/relationships"><Relationship Id="rId8" Type="http://schemas.openxmlformats.org/officeDocument/2006/relationships/hyperlink" Target="https://asd.vermont.gov/sites/asd/files/documents/Moderate%20Needs%20Manual%20Merged%205.26.16.pdf" TargetMode="External"/><Relationship Id="rId13" Type="http://schemas.openxmlformats.org/officeDocument/2006/relationships/hyperlink" Target="https://www.payingforseniorcare.com/oregon/project-independence" TargetMode="External"/><Relationship Id="rId3" Type="http://schemas.openxmlformats.org/officeDocument/2006/relationships/hyperlink" Target="https://www.dshs.wa.gov/sites/default/files/ALTSA/Tribal%20Affairs/MAC_TSOA.pdf" TargetMode="External"/><Relationship Id="rId7" Type="http://schemas.openxmlformats.org/officeDocument/2006/relationships/hyperlink" Target="https://asd.vermont.gov/sites/asd/files/documents/Moderate_Needs_Services_At_A_Glance_2.pdf" TargetMode="External"/><Relationship Id="rId12" Type="http://schemas.openxmlformats.org/officeDocument/2006/relationships/hyperlink" Target="https://www.washingtoncountyor.gov/davs/home-services" TargetMode="External"/><Relationship Id="rId2" Type="http://schemas.openxmlformats.org/officeDocument/2006/relationships/hyperlink" Target="https://www.washingtonlawhelp.org/resource/tsoa-and-medicaid-alternative-care-mac-programs" TargetMode="External"/><Relationship Id="rId1" Type="http://schemas.openxmlformats.org/officeDocument/2006/relationships/hyperlink" Target="https://www.washingtonlawhelp.org/files/C9D2EA3F-0350-D9AF-ACAE-BF37E9BC9FFA/attachments/D3890080-0C98-4D8D-8E53-D5D13B85FD2F/5171en_questions-and-answers-on-tsoa-and-mac-programs.pdf" TargetMode="External"/><Relationship Id="rId6" Type="http://schemas.openxmlformats.org/officeDocument/2006/relationships/hyperlink" Target="https://asd.vermont.gov/sites/asd/files/documents/Choice_for_Care_Brochure_1.pdf" TargetMode="External"/><Relationship Id="rId11" Type="http://schemas.openxmlformats.org/officeDocument/2006/relationships/hyperlink" Target="https://www.findhelp.org/oregon-department-of-human-services---aging-and-disability-resource-connection--salem-or--oregon-project-independence-%28opi%29/4988825517162496?postal=97015" TargetMode="External"/><Relationship Id="rId5" Type="http://schemas.openxmlformats.org/officeDocument/2006/relationships/hyperlink" Target="https://www.medicaidplanningassistance.org/oregon-project-independence/" TargetMode="External"/><Relationship Id="rId10" Type="http://schemas.openxmlformats.org/officeDocument/2006/relationships/hyperlink" Target="https://asd.vermont.gov/sites/asd/files/documents/DRAFT%20Choices%20for%20Care%20Regulations%20%26%20%20Packet%20Filed%20with%20Secretary%20of%20State%20.pdf" TargetMode="External"/><Relationship Id="rId4" Type="http://schemas.openxmlformats.org/officeDocument/2006/relationships/hyperlink" Target="https://www.medicaidplanningassistance.org/washington-tailored-supports-older-adults/" TargetMode="External"/><Relationship Id="rId9" Type="http://schemas.openxmlformats.org/officeDocument/2006/relationships/hyperlink" Target="https://asd.vermont.gov/sites/asd/files/documents/_Merged%20CFC_High_Highest_Manual.pdf" TargetMode="External"/><Relationship Id="rId14" Type="http://schemas.openxmlformats.org/officeDocument/2006/relationships/drawing" Target="../drawings/drawing4.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2E48074-6187-3248-A9BA-54295CBD9919}">
  <sheetPr>
    <tabColor theme="1"/>
  </sheetPr>
  <dimension ref="A1:K9958"/>
  <sheetViews>
    <sheetView tabSelected="1" zoomScaleNormal="100" workbookViewId="0">
      <selection activeCell="A3" sqref="A3:J3"/>
    </sheetView>
  </sheetViews>
  <sheetFormatPr defaultColWidth="17.5546875" defaultRowHeight="13.5" x14ac:dyDescent="0.35"/>
  <cols>
    <col min="1" max="1" width="31.1640625" style="91" customWidth="1"/>
    <col min="2" max="2" width="21.44140625" style="91" customWidth="1"/>
    <col min="3" max="9" width="17.5546875" style="91"/>
    <col min="10" max="10" width="68.5546875" style="91" customWidth="1"/>
    <col min="11" max="16384" width="17.5546875" style="91"/>
  </cols>
  <sheetData>
    <row r="1" spans="1:11" s="50" customFormat="1" ht="119" customHeight="1" x14ac:dyDescent="0.4">
      <c r="A1" s="79"/>
      <c r="B1" s="80"/>
      <c r="C1" s="80"/>
      <c r="D1" s="101"/>
      <c r="E1" s="101"/>
      <c r="F1" s="101"/>
      <c r="G1" s="101"/>
      <c r="H1" s="101"/>
      <c r="I1" s="80"/>
      <c r="J1" s="81"/>
    </row>
    <row r="2" spans="1:11" s="82" customFormat="1" ht="80" customHeight="1" x14ac:dyDescent="0.4">
      <c r="A2" s="106" t="s">
        <v>426</v>
      </c>
      <c r="B2" s="107"/>
      <c r="C2" s="107"/>
      <c r="D2" s="107"/>
      <c r="E2" s="107"/>
      <c r="F2" s="107"/>
      <c r="G2" s="107"/>
      <c r="H2" s="107"/>
      <c r="I2" s="107"/>
      <c r="J2" s="108"/>
    </row>
    <row r="3" spans="1:11" s="82" customFormat="1" ht="35" customHeight="1" thickBot="1" x14ac:dyDescent="0.45">
      <c r="A3" s="109" t="s">
        <v>403</v>
      </c>
      <c r="B3" s="109"/>
      <c r="C3" s="109"/>
      <c r="D3" s="109"/>
      <c r="E3" s="109"/>
      <c r="F3" s="109"/>
      <c r="G3" s="109"/>
      <c r="H3" s="109"/>
      <c r="I3" s="109"/>
      <c r="J3" s="109"/>
      <c r="K3" s="83"/>
    </row>
    <row r="4" spans="1:11" s="82" customFormat="1" ht="33" customHeight="1" thickBot="1" x14ac:dyDescent="0.45">
      <c r="A4" s="104" t="s">
        <v>412</v>
      </c>
      <c r="B4" s="105"/>
      <c r="C4" s="105"/>
      <c r="D4" s="105"/>
      <c r="E4" s="105"/>
      <c r="F4" s="105"/>
      <c r="G4" s="105"/>
      <c r="H4" s="105"/>
      <c r="I4" s="105"/>
      <c r="J4" s="110"/>
    </row>
    <row r="5" spans="1:11" s="82" customFormat="1" ht="33" customHeight="1" x14ac:dyDescent="0.4">
      <c r="A5" s="111" t="s">
        <v>423</v>
      </c>
      <c r="B5" s="112"/>
      <c r="C5" s="112"/>
      <c r="D5" s="112"/>
      <c r="E5" s="112"/>
      <c r="F5" s="112"/>
      <c r="G5" s="112"/>
      <c r="H5" s="112"/>
      <c r="I5" s="112"/>
      <c r="J5" s="113"/>
    </row>
    <row r="6" spans="1:11" s="82" customFormat="1" ht="33" customHeight="1" x14ac:dyDescent="0.4">
      <c r="A6" s="111"/>
      <c r="B6" s="112"/>
      <c r="C6" s="112"/>
      <c r="D6" s="112"/>
      <c r="E6" s="112"/>
      <c r="F6" s="112"/>
      <c r="G6" s="112"/>
      <c r="H6" s="112"/>
      <c r="I6" s="112"/>
      <c r="J6" s="113"/>
    </row>
    <row r="7" spans="1:11" s="82" customFormat="1" ht="43.05" customHeight="1" thickBot="1" x14ac:dyDescent="0.45">
      <c r="A7" s="114"/>
      <c r="B7" s="115"/>
      <c r="C7" s="115"/>
      <c r="D7" s="115"/>
      <c r="E7" s="115"/>
      <c r="F7" s="115"/>
      <c r="G7" s="115"/>
      <c r="H7" s="115"/>
      <c r="I7" s="115"/>
      <c r="J7" s="116"/>
    </row>
    <row r="8" spans="1:11" s="82" customFormat="1" ht="35" customHeight="1" thickBot="1" x14ac:dyDescent="0.45">
      <c r="A8" s="104" t="s">
        <v>174</v>
      </c>
      <c r="B8" s="105"/>
      <c r="C8" s="105"/>
      <c r="D8" s="105"/>
      <c r="E8" s="105"/>
      <c r="F8" s="105"/>
      <c r="G8" s="105"/>
      <c r="H8" s="105"/>
      <c r="I8" s="105"/>
      <c r="J8" s="110"/>
    </row>
    <row r="9" spans="1:11" s="82" customFormat="1" ht="27" customHeight="1" thickBot="1" x14ac:dyDescent="0.45">
      <c r="A9" s="111" t="s">
        <v>405</v>
      </c>
      <c r="B9" s="112"/>
      <c r="C9" s="112"/>
      <c r="D9" s="112"/>
      <c r="E9" s="112"/>
      <c r="F9" s="112"/>
      <c r="G9" s="112"/>
      <c r="H9" s="112"/>
      <c r="I9" s="112"/>
      <c r="J9" s="113"/>
    </row>
    <row r="10" spans="1:11" s="82" customFormat="1" ht="14" hidden="1" customHeight="1" thickBot="1" x14ac:dyDescent="0.45">
      <c r="A10" s="111"/>
      <c r="B10" s="112"/>
      <c r="C10" s="112"/>
      <c r="D10" s="112"/>
      <c r="E10" s="112"/>
      <c r="F10" s="112"/>
      <c r="G10" s="112"/>
      <c r="H10" s="112"/>
      <c r="I10" s="112"/>
      <c r="J10" s="113"/>
    </row>
    <row r="11" spans="1:11" s="82" customFormat="1" ht="16.05" hidden="1" customHeight="1" thickBot="1" x14ac:dyDescent="0.45">
      <c r="A11" s="114"/>
      <c r="B11" s="115"/>
      <c r="C11" s="115"/>
      <c r="D11" s="115"/>
      <c r="E11" s="115"/>
      <c r="F11" s="115"/>
      <c r="G11" s="115"/>
      <c r="H11" s="115"/>
      <c r="I11" s="115"/>
      <c r="J11" s="116"/>
    </row>
    <row r="12" spans="1:11" s="86" customFormat="1" ht="36" customHeight="1" thickBot="1" x14ac:dyDescent="0.45">
      <c r="A12" s="104" t="s">
        <v>413</v>
      </c>
      <c r="B12" s="105"/>
      <c r="C12" s="84"/>
      <c r="D12" s="84"/>
      <c r="E12" s="84"/>
      <c r="F12" s="84"/>
      <c r="G12" s="84"/>
      <c r="H12" s="84"/>
      <c r="I12" s="84"/>
      <c r="J12" s="85"/>
    </row>
    <row r="13" spans="1:11" s="86" customFormat="1" ht="79.05" customHeight="1" thickBot="1" x14ac:dyDescent="0.45">
      <c r="A13" s="98" t="s">
        <v>418</v>
      </c>
      <c r="B13" s="99"/>
      <c r="C13" s="99"/>
      <c r="D13" s="99"/>
      <c r="E13" s="99"/>
      <c r="F13" s="99"/>
      <c r="G13" s="99"/>
      <c r="H13" s="99"/>
      <c r="I13" s="99"/>
      <c r="J13" s="100"/>
    </row>
    <row r="14" spans="1:11" s="87" customFormat="1" ht="36" customHeight="1" thickBot="1" x14ac:dyDescent="0.45">
      <c r="A14" s="104" t="s">
        <v>404</v>
      </c>
      <c r="B14" s="105"/>
      <c r="C14" s="105"/>
      <c r="D14" s="105"/>
      <c r="E14" s="105"/>
      <c r="F14" s="105"/>
      <c r="G14" s="105"/>
      <c r="H14" s="105"/>
      <c r="I14" s="105"/>
      <c r="J14" s="110"/>
    </row>
    <row r="15" spans="1:11" s="87" customFormat="1" ht="39" customHeight="1" thickBot="1" x14ac:dyDescent="0.45">
      <c r="A15" s="117" t="s">
        <v>419</v>
      </c>
      <c r="B15" s="118"/>
      <c r="C15" s="118"/>
      <c r="D15" s="118"/>
      <c r="E15" s="118"/>
      <c r="F15" s="118"/>
      <c r="G15" s="118"/>
      <c r="H15" s="118"/>
      <c r="I15" s="118"/>
      <c r="J15" s="119"/>
    </row>
    <row r="16" spans="1:11" s="87" customFormat="1" ht="28.05" customHeight="1" thickBot="1" x14ac:dyDescent="0.45">
      <c r="A16" s="117" t="s">
        <v>420</v>
      </c>
      <c r="B16" s="118"/>
      <c r="C16" s="118"/>
      <c r="D16" s="118"/>
      <c r="E16" s="118"/>
      <c r="F16" s="118"/>
      <c r="G16" s="118"/>
      <c r="H16" s="118"/>
      <c r="I16" s="118"/>
      <c r="J16" s="119"/>
    </row>
    <row r="17" spans="1:10" s="87" customFormat="1" ht="27" customHeight="1" thickBot="1" x14ac:dyDescent="0.45">
      <c r="A17" s="117" t="s">
        <v>421</v>
      </c>
      <c r="B17" s="118"/>
      <c r="C17" s="118"/>
      <c r="D17" s="118"/>
      <c r="E17" s="118"/>
      <c r="F17" s="118"/>
      <c r="G17" s="118"/>
      <c r="H17" s="118"/>
      <c r="I17" s="118"/>
      <c r="J17" s="119"/>
    </row>
    <row r="18" spans="1:10" s="87" customFormat="1" ht="28.05" customHeight="1" thickBot="1" x14ac:dyDescent="0.45">
      <c r="A18" s="117" t="s">
        <v>422</v>
      </c>
      <c r="B18" s="118"/>
      <c r="C18" s="118"/>
      <c r="D18" s="118"/>
      <c r="E18" s="118"/>
      <c r="F18" s="118"/>
      <c r="G18" s="118"/>
      <c r="H18" s="118"/>
      <c r="I18" s="118"/>
      <c r="J18" s="119"/>
    </row>
    <row r="19" spans="1:10" s="90" customFormat="1" ht="30" customHeight="1" thickBot="1" x14ac:dyDescent="0.45">
      <c r="A19" s="88"/>
      <c r="B19" s="89"/>
      <c r="C19" s="102"/>
      <c r="D19" s="102"/>
      <c r="E19" s="102"/>
      <c r="F19" s="102"/>
      <c r="G19" s="102"/>
      <c r="H19" s="102"/>
      <c r="I19" s="102"/>
      <c r="J19" s="103"/>
    </row>
    <row r="20" spans="1:10" s="90" customFormat="1" ht="30" customHeight="1" x14ac:dyDescent="0.4"/>
    <row r="21" spans="1:10" s="90" customFormat="1" ht="30" customHeight="1" x14ac:dyDescent="0.4"/>
    <row r="22" spans="1:10" s="90" customFormat="1" ht="30" customHeight="1" x14ac:dyDescent="0.4"/>
    <row r="23" spans="1:10" s="90" customFormat="1" ht="30" customHeight="1" x14ac:dyDescent="0.4"/>
    <row r="24" spans="1:10" s="90" customFormat="1" ht="30" customHeight="1" x14ac:dyDescent="0.4"/>
    <row r="25" spans="1:10" s="90" customFormat="1" ht="30" customHeight="1" x14ac:dyDescent="0.4"/>
    <row r="26" spans="1:10" s="90" customFormat="1" ht="30" customHeight="1" x14ac:dyDescent="0.4"/>
    <row r="27" spans="1:10" s="90" customFormat="1" ht="30" customHeight="1" x14ac:dyDescent="0.4"/>
    <row r="28" spans="1:10" s="90" customFormat="1" ht="30" customHeight="1" x14ac:dyDescent="0.4"/>
    <row r="29" spans="1:10" s="90" customFormat="1" ht="30" customHeight="1" x14ac:dyDescent="0.4"/>
    <row r="30" spans="1:10" s="90" customFormat="1" ht="30" customHeight="1" x14ac:dyDescent="0.4"/>
    <row r="31" spans="1:10" s="90" customFormat="1" ht="30" customHeight="1" x14ac:dyDescent="0.4"/>
    <row r="32" spans="1:10" s="90" customFormat="1" ht="30" customHeight="1" x14ac:dyDescent="0.4"/>
    <row r="33" s="90" customFormat="1" ht="30" customHeight="1" x14ac:dyDescent="0.4"/>
    <row r="34" s="90" customFormat="1" ht="30" customHeight="1" x14ac:dyDescent="0.4"/>
    <row r="35" s="90" customFormat="1" ht="30" customHeight="1" x14ac:dyDescent="0.4"/>
    <row r="36" s="90" customFormat="1" ht="30" customHeight="1" x14ac:dyDescent="0.4"/>
    <row r="37" s="90" customFormat="1" ht="30" customHeight="1" x14ac:dyDescent="0.4"/>
    <row r="38" s="90" customFormat="1" ht="30" customHeight="1" x14ac:dyDescent="0.4"/>
    <row r="39" s="90" customFormat="1" ht="30" customHeight="1" x14ac:dyDescent="0.4"/>
    <row r="40" s="90" customFormat="1" ht="30" customHeight="1" x14ac:dyDescent="0.4"/>
    <row r="41" s="90" customFormat="1" ht="30" customHeight="1" x14ac:dyDescent="0.4"/>
    <row r="42" s="90" customFormat="1" ht="30" customHeight="1" x14ac:dyDescent="0.4"/>
    <row r="43" s="90" customFormat="1" ht="30" customHeight="1" x14ac:dyDescent="0.4"/>
    <row r="44" s="90" customFormat="1" ht="30" customHeight="1" x14ac:dyDescent="0.4"/>
    <row r="45" s="90" customFormat="1" ht="30" customHeight="1" x14ac:dyDescent="0.4"/>
    <row r="46" s="90" customFormat="1" ht="30" customHeight="1" x14ac:dyDescent="0.4"/>
    <row r="47" s="90" customFormat="1" ht="30" customHeight="1" x14ac:dyDescent="0.4"/>
    <row r="48" s="90" customFormat="1" ht="30" customHeight="1" x14ac:dyDescent="0.4"/>
    <row r="49" s="90" customFormat="1" ht="30" customHeight="1" x14ac:dyDescent="0.4"/>
    <row r="50" s="90" customFormat="1" ht="30" customHeight="1" x14ac:dyDescent="0.4"/>
    <row r="51" s="90" customFormat="1" ht="30" customHeight="1" x14ac:dyDescent="0.4"/>
    <row r="52" s="90" customFormat="1" ht="30" customHeight="1" x14ac:dyDescent="0.4"/>
    <row r="53" s="90" customFormat="1" ht="30" customHeight="1" x14ac:dyDescent="0.4"/>
    <row r="54" s="90" customFormat="1" ht="30" customHeight="1" x14ac:dyDescent="0.4"/>
    <row r="55" s="90" customFormat="1" ht="30" customHeight="1" x14ac:dyDescent="0.4"/>
    <row r="56" s="90" customFormat="1" ht="30" customHeight="1" x14ac:dyDescent="0.4"/>
    <row r="57" s="90" customFormat="1" ht="30" customHeight="1" x14ac:dyDescent="0.4"/>
    <row r="58" s="90" customFormat="1" ht="30" customHeight="1" x14ac:dyDescent="0.4"/>
    <row r="59" s="90" customFormat="1" ht="30" customHeight="1" x14ac:dyDescent="0.4"/>
    <row r="60" s="90" customFormat="1" ht="30" customHeight="1" x14ac:dyDescent="0.4"/>
    <row r="61" s="90" customFormat="1" ht="30" customHeight="1" x14ac:dyDescent="0.4"/>
    <row r="62" s="90" customFormat="1" ht="30" customHeight="1" x14ac:dyDescent="0.4"/>
    <row r="63" s="90" customFormat="1" ht="30" customHeight="1" x14ac:dyDescent="0.4"/>
    <row r="64" s="90" customFormat="1" ht="30" customHeight="1" x14ac:dyDescent="0.4"/>
    <row r="65" s="90" customFormat="1" ht="30" customHeight="1" x14ac:dyDescent="0.4"/>
    <row r="66" s="90" customFormat="1" ht="30" customHeight="1" x14ac:dyDescent="0.4"/>
    <row r="67" s="90" customFormat="1" ht="30" customHeight="1" x14ac:dyDescent="0.4"/>
    <row r="68" s="90" customFormat="1" ht="30" customHeight="1" x14ac:dyDescent="0.4"/>
    <row r="69" s="90" customFormat="1" ht="30" customHeight="1" x14ac:dyDescent="0.4"/>
    <row r="70" s="90" customFormat="1" ht="30" customHeight="1" x14ac:dyDescent="0.4"/>
    <row r="71" s="90" customFormat="1" ht="30" customHeight="1" x14ac:dyDescent="0.4"/>
    <row r="72" s="90" customFormat="1" ht="30" customHeight="1" x14ac:dyDescent="0.4"/>
    <row r="73" s="90" customFormat="1" ht="30" customHeight="1" x14ac:dyDescent="0.4"/>
    <row r="74" s="90" customFormat="1" ht="30" customHeight="1" x14ac:dyDescent="0.4"/>
    <row r="75" s="90" customFormat="1" ht="30" customHeight="1" x14ac:dyDescent="0.4"/>
    <row r="76" s="90" customFormat="1" ht="30" customHeight="1" x14ac:dyDescent="0.4"/>
    <row r="77" s="90" customFormat="1" ht="30" customHeight="1" x14ac:dyDescent="0.4"/>
    <row r="78" s="90" customFormat="1" ht="30" customHeight="1" x14ac:dyDescent="0.4"/>
    <row r="79" s="90" customFormat="1" ht="30" customHeight="1" x14ac:dyDescent="0.4"/>
    <row r="80" s="90" customFormat="1" ht="30" customHeight="1" x14ac:dyDescent="0.4"/>
    <row r="81" s="90" customFormat="1" ht="30" customHeight="1" x14ac:dyDescent="0.4"/>
    <row r="82" s="90" customFormat="1" ht="30" customHeight="1" x14ac:dyDescent="0.4"/>
    <row r="83" s="90" customFormat="1" ht="30" customHeight="1" x14ac:dyDescent="0.4"/>
    <row r="84" s="90" customFormat="1" ht="30" customHeight="1" x14ac:dyDescent="0.4"/>
    <row r="85" s="90" customFormat="1" ht="30" customHeight="1" x14ac:dyDescent="0.4"/>
    <row r="86" s="90" customFormat="1" ht="30" customHeight="1" x14ac:dyDescent="0.4"/>
    <row r="87" s="90" customFormat="1" ht="30" customHeight="1" x14ac:dyDescent="0.4"/>
    <row r="88" s="90" customFormat="1" ht="30" customHeight="1" x14ac:dyDescent="0.4"/>
    <row r="89" s="90" customFormat="1" ht="30" customHeight="1" x14ac:dyDescent="0.4"/>
    <row r="90" s="90" customFormat="1" ht="30" customHeight="1" x14ac:dyDescent="0.4"/>
    <row r="91" s="90" customFormat="1" ht="30" customHeight="1" x14ac:dyDescent="0.4"/>
    <row r="92" s="90" customFormat="1" ht="30" customHeight="1" x14ac:dyDescent="0.4"/>
    <row r="93" s="90" customFormat="1" ht="30" customHeight="1" x14ac:dyDescent="0.4"/>
    <row r="94" s="90" customFormat="1" ht="30" customHeight="1" x14ac:dyDescent="0.4"/>
    <row r="95" s="90" customFormat="1" ht="30" customHeight="1" x14ac:dyDescent="0.4"/>
    <row r="96" s="90" customFormat="1" ht="30" customHeight="1" x14ac:dyDescent="0.4"/>
    <row r="97" s="90" customFormat="1" ht="30" customHeight="1" x14ac:dyDescent="0.4"/>
    <row r="98" s="90" customFormat="1" ht="30" customHeight="1" x14ac:dyDescent="0.4"/>
    <row r="99" s="90" customFormat="1" ht="30" customHeight="1" x14ac:dyDescent="0.4"/>
    <row r="100" s="90" customFormat="1" ht="30" customHeight="1" x14ac:dyDescent="0.4"/>
    <row r="101" s="90" customFormat="1" ht="30" customHeight="1" x14ac:dyDescent="0.4"/>
    <row r="102" s="90" customFormat="1" ht="30" customHeight="1" x14ac:dyDescent="0.4"/>
    <row r="103" s="90" customFormat="1" ht="30" customHeight="1" x14ac:dyDescent="0.4"/>
    <row r="104" s="90" customFormat="1" ht="30" customHeight="1" x14ac:dyDescent="0.4"/>
    <row r="105" s="90" customFormat="1" ht="30" customHeight="1" x14ac:dyDescent="0.4"/>
    <row r="106" s="90" customFormat="1" ht="30" customHeight="1" x14ac:dyDescent="0.4"/>
    <row r="107" s="90" customFormat="1" ht="30" customHeight="1" x14ac:dyDescent="0.4"/>
    <row r="108" s="90" customFormat="1" ht="30" customHeight="1" x14ac:dyDescent="0.4"/>
    <row r="109" s="90" customFormat="1" ht="30" customHeight="1" x14ac:dyDescent="0.4"/>
    <row r="110" s="90" customFormat="1" ht="30" customHeight="1" x14ac:dyDescent="0.4"/>
    <row r="111" s="90" customFormat="1" ht="30" customHeight="1" x14ac:dyDescent="0.4"/>
    <row r="112" s="90" customFormat="1" ht="30" customHeight="1" x14ac:dyDescent="0.4"/>
    <row r="113" s="90" customFormat="1" ht="30" customHeight="1" x14ac:dyDescent="0.4"/>
    <row r="114" s="90" customFormat="1" ht="30" customHeight="1" x14ac:dyDescent="0.4"/>
    <row r="115" s="90" customFormat="1" ht="30" customHeight="1" x14ac:dyDescent="0.4"/>
    <row r="116" s="90" customFormat="1" ht="30" customHeight="1" x14ac:dyDescent="0.4"/>
    <row r="117" s="90" customFormat="1" ht="30" customHeight="1" x14ac:dyDescent="0.4"/>
    <row r="118" s="90" customFormat="1" ht="30" customHeight="1" x14ac:dyDescent="0.4"/>
    <row r="119" s="90" customFormat="1" ht="30" customHeight="1" x14ac:dyDescent="0.4"/>
    <row r="120" s="90" customFormat="1" ht="30" customHeight="1" x14ac:dyDescent="0.4"/>
    <row r="121" s="90" customFormat="1" ht="30" customHeight="1" x14ac:dyDescent="0.4"/>
    <row r="122" s="90" customFormat="1" ht="30" customHeight="1" x14ac:dyDescent="0.4"/>
    <row r="123" s="90" customFormat="1" ht="30" customHeight="1" x14ac:dyDescent="0.4"/>
    <row r="124" s="90" customFormat="1" ht="30" customHeight="1" x14ac:dyDescent="0.4"/>
    <row r="125" s="90" customFormat="1" ht="30" customHeight="1" x14ac:dyDescent="0.4"/>
    <row r="126" s="90" customFormat="1" ht="30" customHeight="1" x14ac:dyDescent="0.4"/>
    <row r="127" s="90" customFormat="1" ht="30" customHeight="1" x14ac:dyDescent="0.4"/>
    <row r="128" s="90" customFormat="1" ht="30" customHeight="1" x14ac:dyDescent="0.4"/>
    <row r="129" s="90" customFormat="1" ht="30" customHeight="1" x14ac:dyDescent="0.4"/>
    <row r="130" s="90" customFormat="1" ht="30" customHeight="1" x14ac:dyDescent="0.4"/>
    <row r="131" s="90" customFormat="1" ht="30" customHeight="1" x14ac:dyDescent="0.4"/>
    <row r="132" s="90" customFormat="1" ht="30" customHeight="1" x14ac:dyDescent="0.4"/>
    <row r="133" s="90" customFormat="1" ht="30" customHeight="1" x14ac:dyDescent="0.4"/>
    <row r="134" s="90" customFormat="1" ht="30" customHeight="1" x14ac:dyDescent="0.4"/>
    <row r="135" s="90" customFormat="1" ht="30" customHeight="1" x14ac:dyDescent="0.4"/>
    <row r="136" s="90" customFormat="1" ht="30" customHeight="1" x14ac:dyDescent="0.4"/>
    <row r="137" s="90" customFormat="1" ht="30" customHeight="1" x14ac:dyDescent="0.4"/>
    <row r="138" s="90" customFormat="1" ht="30" customHeight="1" x14ac:dyDescent="0.4"/>
    <row r="139" s="90" customFormat="1" ht="30" customHeight="1" x14ac:dyDescent="0.4"/>
    <row r="140" s="90" customFormat="1" ht="30" customHeight="1" x14ac:dyDescent="0.4"/>
    <row r="141" s="90" customFormat="1" ht="30" customHeight="1" x14ac:dyDescent="0.4"/>
    <row r="142" s="90" customFormat="1" ht="30" customHeight="1" x14ac:dyDescent="0.4"/>
    <row r="143" s="90" customFormat="1" ht="30" customHeight="1" x14ac:dyDescent="0.4"/>
    <row r="144" s="90" customFormat="1" ht="30" customHeight="1" x14ac:dyDescent="0.4"/>
    <row r="145" s="90" customFormat="1" ht="30" customHeight="1" x14ac:dyDescent="0.4"/>
    <row r="146" s="90" customFormat="1" ht="30" customHeight="1" x14ac:dyDescent="0.4"/>
    <row r="147" s="90" customFormat="1" ht="30" customHeight="1" x14ac:dyDescent="0.4"/>
    <row r="148" s="90" customFormat="1" ht="30" customHeight="1" x14ac:dyDescent="0.4"/>
    <row r="149" s="90" customFormat="1" ht="30" customHeight="1" x14ac:dyDescent="0.4"/>
    <row r="150" s="90" customFormat="1" ht="30" customHeight="1" x14ac:dyDescent="0.4"/>
    <row r="151" s="90" customFormat="1" ht="30" customHeight="1" x14ac:dyDescent="0.4"/>
    <row r="152" s="90" customFormat="1" ht="30" customHeight="1" x14ac:dyDescent="0.4"/>
    <row r="153" s="90" customFormat="1" ht="30" customHeight="1" x14ac:dyDescent="0.4"/>
    <row r="154" s="90" customFormat="1" ht="30" customHeight="1" x14ac:dyDescent="0.4"/>
    <row r="155" s="90" customFormat="1" ht="30" customHeight="1" x14ac:dyDescent="0.4"/>
    <row r="156" s="90" customFormat="1" ht="30" customHeight="1" x14ac:dyDescent="0.4"/>
    <row r="157" s="90" customFormat="1" ht="30" customHeight="1" x14ac:dyDescent="0.4"/>
    <row r="158" s="90" customFormat="1" ht="30" customHeight="1" x14ac:dyDescent="0.4"/>
    <row r="159" s="90" customFormat="1" ht="30" customHeight="1" x14ac:dyDescent="0.4"/>
    <row r="160" s="90" customFormat="1" ht="30" customHeight="1" x14ac:dyDescent="0.4"/>
    <row r="161" s="90" customFormat="1" ht="30" customHeight="1" x14ac:dyDescent="0.4"/>
    <row r="162" s="90" customFormat="1" ht="30" customHeight="1" x14ac:dyDescent="0.4"/>
    <row r="163" s="90" customFormat="1" ht="30" customHeight="1" x14ac:dyDescent="0.4"/>
    <row r="164" s="90" customFormat="1" ht="30" customHeight="1" x14ac:dyDescent="0.4"/>
    <row r="165" s="90" customFormat="1" ht="30" customHeight="1" x14ac:dyDescent="0.4"/>
    <row r="166" s="90" customFormat="1" ht="30" customHeight="1" x14ac:dyDescent="0.4"/>
    <row r="167" s="90" customFormat="1" ht="30" customHeight="1" x14ac:dyDescent="0.4"/>
    <row r="168" s="90" customFormat="1" ht="30" customHeight="1" x14ac:dyDescent="0.4"/>
    <row r="169" s="90" customFormat="1" ht="30" customHeight="1" x14ac:dyDescent="0.4"/>
    <row r="170" s="90" customFormat="1" ht="30" customHeight="1" x14ac:dyDescent="0.4"/>
    <row r="171" s="90" customFormat="1" ht="30" customHeight="1" x14ac:dyDescent="0.4"/>
    <row r="172" s="90" customFormat="1" ht="30" customHeight="1" x14ac:dyDescent="0.4"/>
    <row r="173" s="90" customFormat="1" ht="30" customHeight="1" x14ac:dyDescent="0.4"/>
    <row r="174" s="90" customFormat="1" ht="30" customHeight="1" x14ac:dyDescent="0.4"/>
    <row r="175" s="90" customFormat="1" ht="30" customHeight="1" x14ac:dyDescent="0.4"/>
    <row r="176" s="90" customFormat="1" ht="30" customHeight="1" x14ac:dyDescent="0.4"/>
    <row r="177" s="90" customFormat="1" ht="30" customHeight="1" x14ac:dyDescent="0.4"/>
    <row r="178" s="90" customFormat="1" ht="30" customHeight="1" x14ac:dyDescent="0.4"/>
    <row r="179" s="90" customFormat="1" ht="30" customHeight="1" x14ac:dyDescent="0.4"/>
    <row r="180" s="90" customFormat="1" ht="30" customHeight="1" x14ac:dyDescent="0.4"/>
    <row r="181" s="90" customFormat="1" ht="30" customHeight="1" x14ac:dyDescent="0.4"/>
    <row r="182" s="90" customFormat="1" ht="30" customHeight="1" x14ac:dyDescent="0.4"/>
    <row r="183" s="90" customFormat="1" ht="30" customHeight="1" x14ac:dyDescent="0.4"/>
    <row r="184" s="90" customFormat="1" ht="30" customHeight="1" x14ac:dyDescent="0.4"/>
    <row r="185" s="90" customFormat="1" ht="30" customHeight="1" x14ac:dyDescent="0.4"/>
    <row r="186" s="90" customFormat="1" ht="30" customHeight="1" x14ac:dyDescent="0.4"/>
    <row r="187" s="90" customFormat="1" ht="30" customHeight="1" x14ac:dyDescent="0.4"/>
    <row r="188" s="90" customFormat="1" ht="30" customHeight="1" x14ac:dyDescent="0.4"/>
    <row r="189" s="90" customFormat="1" ht="30" customHeight="1" x14ac:dyDescent="0.4"/>
    <row r="190" s="90" customFormat="1" ht="30" customHeight="1" x14ac:dyDescent="0.4"/>
    <row r="191" s="90" customFormat="1" ht="30" customHeight="1" x14ac:dyDescent="0.4"/>
    <row r="192" s="90" customFormat="1" ht="30" customHeight="1" x14ac:dyDescent="0.4"/>
    <row r="193" s="90" customFormat="1" ht="30" customHeight="1" x14ac:dyDescent="0.4"/>
    <row r="194" s="90" customFormat="1" ht="30" customHeight="1" x14ac:dyDescent="0.4"/>
    <row r="195" s="90" customFormat="1" ht="30" customHeight="1" x14ac:dyDescent="0.4"/>
    <row r="196" s="90" customFormat="1" ht="30" customHeight="1" x14ac:dyDescent="0.4"/>
    <row r="197" s="90" customFormat="1" ht="30" customHeight="1" x14ac:dyDescent="0.4"/>
    <row r="198" s="90" customFormat="1" ht="30" customHeight="1" x14ac:dyDescent="0.4"/>
    <row r="199" s="90" customFormat="1" ht="30" customHeight="1" x14ac:dyDescent="0.4"/>
    <row r="200" s="90" customFormat="1" ht="30" customHeight="1" x14ac:dyDescent="0.4"/>
    <row r="201" s="90" customFormat="1" ht="30" customHeight="1" x14ac:dyDescent="0.4"/>
    <row r="202" s="90" customFormat="1" ht="30" customHeight="1" x14ac:dyDescent="0.4"/>
    <row r="203" s="90" customFormat="1" ht="30" customHeight="1" x14ac:dyDescent="0.4"/>
    <row r="204" s="90" customFormat="1" ht="30" customHeight="1" x14ac:dyDescent="0.4"/>
    <row r="205" s="90" customFormat="1" ht="30" customHeight="1" x14ac:dyDescent="0.4"/>
    <row r="206" s="90" customFormat="1" ht="30" customHeight="1" x14ac:dyDescent="0.4"/>
    <row r="207" s="90" customFormat="1" ht="30" customHeight="1" x14ac:dyDescent="0.4"/>
    <row r="208" s="90" customFormat="1" ht="30" customHeight="1" x14ac:dyDescent="0.4"/>
    <row r="209" s="90" customFormat="1" ht="30" customHeight="1" x14ac:dyDescent="0.4"/>
    <row r="210" s="90" customFormat="1" ht="30" customHeight="1" x14ac:dyDescent="0.4"/>
    <row r="211" s="90" customFormat="1" ht="30" customHeight="1" x14ac:dyDescent="0.4"/>
    <row r="212" s="90" customFormat="1" ht="30" customHeight="1" x14ac:dyDescent="0.4"/>
    <row r="213" s="90" customFormat="1" ht="30" customHeight="1" x14ac:dyDescent="0.4"/>
    <row r="214" s="90" customFormat="1" ht="30" customHeight="1" x14ac:dyDescent="0.4"/>
    <row r="215" s="90" customFormat="1" ht="30" customHeight="1" x14ac:dyDescent="0.4"/>
    <row r="216" s="90" customFormat="1" ht="30" customHeight="1" x14ac:dyDescent="0.4"/>
    <row r="217" s="90" customFormat="1" ht="30" customHeight="1" x14ac:dyDescent="0.4"/>
    <row r="218" s="90" customFormat="1" ht="30" customHeight="1" x14ac:dyDescent="0.4"/>
    <row r="219" s="90" customFormat="1" ht="30" customHeight="1" x14ac:dyDescent="0.4"/>
    <row r="220" s="90" customFormat="1" ht="30" customHeight="1" x14ac:dyDescent="0.4"/>
    <row r="221" s="90" customFormat="1" ht="30" customHeight="1" x14ac:dyDescent="0.4"/>
    <row r="222" s="90" customFormat="1" ht="30" customHeight="1" x14ac:dyDescent="0.4"/>
    <row r="223" s="90" customFormat="1" ht="30" customHeight="1" x14ac:dyDescent="0.4"/>
    <row r="224" s="90" customFormat="1" ht="30" customHeight="1" x14ac:dyDescent="0.4"/>
    <row r="225" s="90" customFormat="1" ht="30" customHeight="1" x14ac:dyDescent="0.4"/>
    <row r="226" s="90" customFormat="1" ht="30" customHeight="1" x14ac:dyDescent="0.4"/>
    <row r="227" s="90" customFormat="1" ht="30" customHeight="1" x14ac:dyDescent="0.4"/>
    <row r="228" s="90" customFormat="1" ht="30" customHeight="1" x14ac:dyDescent="0.4"/>
    <row r="229" s="90" customFormat="1" ht="30" customHeight="1" x14ac:dyDescent="0.4"/>
    <row r="230" s="90" customFormat="1" ht="30" customHeight="1" x14ac:dyDescent="0.4"/>
    <row r="231" s="90" customFormat="1" ht="30" customHeight="1" x14ac:dyDescent="0.4"/>
    <row r="232" s="90" customFormat="1" ht="30" customHeight="1" x14ac:dyDescent="0.4"/>
    <row r="233" s="90" customFormat="1" ht="30" customHeight="1" x14ac:dyDescent="0.4"/>
    <row r="234" s="90" customFormat="1" ht="30" customHeight="1" x14ac:dyDescent="0.4"/>
    <row r="235" s="90" customFormat="1" ht="30" customHeight="1" x14ac:dyDescent="0.4"/>
    <row r="236" s="90" customFormat="1" ht="30" customHeight="1" x14ac:dyDescent="0.4"/>
    <row r="237" s="90" customFormat="1" ht="30" customHeight="1" x14ac:dyDescent="0.4"/>
    <row r="238" s="90" customFormat="1" ht="30" customHeight="1" x14ac:dyDescent="0.4"/>
    <row r="239" s="90" customFormat="1" ht="30" customHeight="1" x14ac:dyDescent="0.4"/>
    <row r="240" s="90" customFormat="1" ht="30" customHeight="1" x14ac:dyDescent="0.4"/>
    <row r="241" s="90" customFormat="1" ht="30" customHeight="1" x14ac:dyDescent="0.4"/>
    <row r="242" s="90" customFormat="1" ht="30" customHeight="1" x14ac:dyDescent="0.4"/>
    <row r="243" s="90" customFormat="1" ht="30" customHeight="1" x14ac:dyDescent="0.4"/>
    <row r="244" s="90" customFormat="1" ht="30" customHeight="1" x14ac:dyDescent="0.4"/>
    <row r="245" s="90" customFormat="1" ht="30" customHeight="1" x14ac:dyDescent="0.4"/>
    <row r="246" s="90" customFormat="1" ht="30" customHeight="1" x14ac:dyDescent="0.4"/>
    <row r="247" s="90" customFormat="1" ht="30" customHeight="1" x14ac:dyDescent="0.4"/>
    <row r="248" s="90" customFormat="1" ht="30" customHeight="1" x14ac:dyDescent="0.4"/>
    <row r="249" s="90" customFormat="1" ht="30" customHeight="1" x14ac:dyDescent="0.4"/>
    <row r="250" s="90" customFormat="1" ht="30" customHeight="1" x14ac:dyDescent="0.4"/>
    <row r="251" s="90" customFormat="1" ht="30" customHeight="1" x14ac:dyDescent="0.4"/>
    <row r="252" s="90" customFormat="1" ht="30" customHeight="1" x14ac:dyDescent="0.4"/>
    <row r="253" s="90" customFormat="1" ht="30" customHeight="1" x14ac:dyDescent="0.4"/>
    <row r="254" s="90" customFormat="1" ht="30" customHeight="1" x14ac:dyDescent="0.4"/>
    <row r="255" s="90" customFormat="1" ht="30" customHeight="1" x14ac:dyDescent="0.4"/>
    <row r="256" s="90" customFormat="1" ht="30" customHeight="1" x14ac:dyDescent="0.4"/>
    <row r="257" s="90" customFormat="1" ht="30" customHeight="1" x14ac:dyDescent="0.4"/>
    <row r="258" s="90" customFormat="1" ht="30" customHeight="1" x14ac:dyDescent="0.4"/>
    <row r="259" s="90" customFormat="1" ht="30" customHeight="1" x14ac:dyDescent="0.4"/>
    <row r="260" s="90" customFormat="1" ht="30" customHeight="1" x14ac:dyDescent="0.4"/>
    <row r="261" s="90" customFormat="1" ht="30" customHeight="1" x14ac:dyDescent="0.4"/>
    <row r="262" s="90" customFormat="1" ht="30" customHeight="1" x14ac:dyDescent="0.4"/>
    <row r="263" s="90" customFormat="1" ht="30" customHeight="1" x14ac:dyDescent="0.4"/>
    <row r="264" s="90" customFormat="1" ht="30" customHeight="1" x14ac:dyDescent="0.4"/>
    <row r="265" s="90" customFormat="1" ht="30" customHeight="1" x14ac:dyDescent="0.4"/>
    <row r="266" s="90" customFormat="1" ht="30" customHeight="1" x14ac:dyDescent="0.4"/>
    <row r="267" s="90" customFormat="1" ht="30" customHeight="1" x14ac:dyDescent="0.4"/>
    <row r="268" s="90" customFormat="1" ht="30" customHeight="1" x14ac:dyDescent="0.4"/>
    <row r="269" s="90" customFormat="1" ht="30" customHeight="1" x14ac:dyDescent="0.4"/>
    <row r="270" s="90" customFormat="1" ht="30" customHeight="1" x14ac:dyDescent="0.4"/>
    <row r="271" s="90" customFormat="1" ht="30" customHeight="1" x14ac:dyDescent="0.4"/>
    <row r="272" s="90" customFormat="1" ht="30" customHeight="1" x14ac:dyDescent="0.4"/>
    <row r="273" s="90" customFormat="1" ht="30" customHeight="1" x14ac:dyDescent="0.4"/>
    <row r="274" s="90" customFormat="1" ht="30" customHeight="1" x14ac:dyDescent="0.4"/>
    <row r="275" s="90" customFormat="1" ht="30" customHeight="1" x14ac:dyDescent="0.4"/>
    <row r="276" s="90" customFormat="1" ht="30" customHeight="1" x14ac:dyDescent="0.4"/>
    <row r="277" s="90" customFormat="1" ht="30" customHeight="1" x14ac:dyDescent="0.4"/>
    <row r="278" s="90" customFormat="1" ht="30" customHeight="1" x14ac:dyDescent="0.4"/>
    <row r="279" s="90" customFormat="1" ht="30" customHeight="1" x14ac:dyDescent="0.4"/>
    <row r="280" s="90" customFormat="1" ht="30" customHeight="1" x14ac:dyDescent="0.4"/>
    <row r="281" s="90" customFormat="1" ht="30" customHeight="1" x14ac:dyDescent="0.4"/>
    <row r="282" s="90" customFormat="1" ht="30" customHeight="1" x14ac:dyDescent="0.4"/>
    <row r="283" s="90" customFormat="1" ht="30" customHeight="1" x14ac:dyDescent="0.4"/>
    <row r="284" s="90" customFormat="1" ht="30" customHeight="1" x14ac:dyDescent="0.4"/>
    <row r="285" s="90" customFormat="1" ht="30" customHeight="1" x14ac:dyDescent="0.4"/>
    <row r="286" s="90" customFormat="1" ht="30" customHeight="1" x14ac:dyDescent="0.4"/>
    <row r="287" s="90" customFormat="1" ht="30" customHeight="1" x14ac:dyDescent="0.4"/>
    <row r="288" s="90" customFormat="1" ht="30" customHeight="1" x14ac:dyDescent="0.4"/>
    <row r="289" s="90" customFormat="1" ht="30" customHeight="1" x14ac:dyDescent="0.4"/>
    <row r="290" s="90" customFormat="1" ht="30" customHeight="1" x14ac:dyDescent="0.4"/>
    <row r="291" s="90" customFormat="1" ht="30" customHeight="1" x14ac:dyDescent="0.4"/>
    <row r="292" s="90" customFormat="1" ht="30" customHeight="1" x14ac:dyDescent="0.4"/>
    <row r="293" s="90" customFormat="1" ht="30" customHeight="1" x14ac:dyDescent="0.4"/>
    <row r="294" s="90" customFormat="1" ht="30" customHeight="1" x14ac:dyDescent="0.4"/>
    <row r="295" s="90" customFormat="1" ht="30" customHeight="1" x14ac:dyDescent="0.4"/>
    <row r="296" s="90" customFormat="1" ht="30" customHeight="1" x14ac:dyDescent="0.4"/>
    <row r="297" s="90" customFormat="1" ht="30" customHeight="1" x14ac:dyDescent="0.4"/>
    <row r="298" s="90" customFormat="1" ht="30" customHeight="1" x14ac:dyDescent="0.4"/>
    <row r="299" s="90" customFormat="1" ht="30" customHeight="1" x14ac:dyDescent="0.4"/>
    <row r="300" s="90" customFormat="1" ht="30" customHeight="1" x14ac:dyDescent="0.4"/>
    <row r="301" s="90" customFormat="1" ht="30" customHeight="1" x14ac:dyDescent="0.4"/>
    <row r="302" s="90" customFormat="1" ht="30" customHeight="1" x14ac:dyDescent="0.4"/>
    <row r="303" s="90" customFormat="1" ht="30" customHeight="1" x14ac:dyDescent="0.4"/>
    <row r="304" s="90" customFormat="1" ht="30" customHeight="1" x14ac:dyDescent="0.4"/>
    <row r="305" s="90" customFormat="1" ht="30" customHeight="1" x14ac:dyDescent="0.4"/>
    <row r="306" s="90" customFormat="1" ht="30" customHeight="1" x14ac:dyDescent="0.4"/>
    <row r="307" s="90" customFormat="1" ht="30" customHeight="1" x14ac:dyDescent="0.4"/>
    <row r="308" s="90" customFormat="1" ht="30" customHeight="1" x14ac:dyDescent="0.4"/>
    <row r="309" s="90" customFormat="1" ht="30" customHeight="1" x14ac:dyDescent="0.4"/>
    <row r="310" s="90" customFormat="1" ht="30" customHeight="1" x14ac:dyDescent="0.4"/>
    <row r="311" s="90" customFormat="1" ht="30" customHeight="1" x14ac:dyDescent="0.4"/>
    <row r="312" s="90" customFormat="1" ht="30" customHeight="1" x14ac:dyDescent="0.4"/>
    <row r="313" s="90" customFormat="1" ht="30" customHeight="1" x14ac:dyDescent="0.4"/>
    <row r="314" s="90" customFormat="1" ht="30" customHeight="1" x14ac:dyDescent="0.4"/>
    <row r="315" s="90" customFormat="1" ht="30" customHeight="1" x14ac:dyDescent="0.4"/>
    <row r="316" s="90" customFormat="1" ht="30" customHeight="1" x14ac:dyDescent="0.4"/>
    <row r="317" s="90" customFormat="1" ht="30" customHeight="1" x14ac:dyDescent="0.4"/>
    <row r="318" s="90" customFormat="1" ht="30" customHeight="1" x14ac:dyDescent="0.4"/>
    <row r="319" s="90" customFormat="1" ht="30" customHeight="1" x14ac:dyDescent="0.4"/>
    <row r="320" s="90" customFormat="1" ht="30" customHeight="1" x14ac:dyDescent="0.4"/>
    <row r="321" s="90" customFormat="1" ht="30" customHeight="1" x14ac:dyDescent="0.4"/>
    <row r="322" s="90" customFormat="1" ht="30" customHeight="1" x14ac:dyDescent="0.4"/>
    <row r="323" s="90" customFormat="1" ht="30" customHeight="1" x14ac:dyDescent="0.4"/>
    <row r="324" s="90" customFormat="1" ht="30" customHeight="1" x14ac:dyDescent="0.4"/>
    <row r="325" s="90" customFormat="1" ht="30" customHeight="1" x14ac:dyDescent="0.4"/>
    <row r="326" s="90" customFormat="1" ht="30" customHeight="1" x14ac:dyDescent="0.4"/>
    <row r="327" s="90" customFormat="1" ht="30" customHeight="1" x14ac:dyDescent="0.4"/>
    <row r="328" s="90" customFormat="1" ht="30" customHeight="1" x14ac:dyDescent="0.4"/>
    <row r="329" s="90" customFormat="1" ht="30" customHeight="1" x14ac:dyDescent="0.4"/>
    <row r="330" s="90" customFormat="1" ht="30" customHeight="1" x14ac:dyDescent="0.4"/>
    <row r="331" s="90" customFormat="1" ht="30" customHeight="1" x14ac:dyDescent="0.4"/>
    <row r="332" s="90" customFormat="1" ht="30" customHeight="1" x14ac:dyDescent="0.4"/>
    <row r="333" s="90" customFormat="1" ht="30" customHeight="1" x14ac:dyDescent="0.4"/>
    <row r="334" s="90" customFormat="1" ht="30" customHeight="1" x14ac:dyDescent="0.4"/>
    <row r="335" s="90" customFormat="1" ht="30" customHeight="1" x14ac:dyDescent="0.4"/>
    <row r="336" s="90" customFormat="1" ht="30" customHeight="1" x14ac:dyDescent="0.4"/>
    <row r="337" s="90" customFormat="1" ht="30" customHeight="1" x14ac:dyDescent="0.4"/>
    <row r="338" s="90" customFormat="1" ht="30" customHeight="1" x14ac:dyDescent="0.4"/>
    <row r="339" s="90" customFormat="1" ht="30" customHeight="1" x14ac:dyDescent="0.4"/>
    <row r="340" s="90" customFormat="1" ht="30" customHeight="1" x14ac:dyDescent="0.4"/>
    <row r="341" s="90" customFormat="1" ht="30" customHeight="1" x14ac:dyDescent="0.4"/>
    <row r="342" s="90" customFormat="1" ht="30" customHeight="1" x14ac:dyDescent="0.4"/>
    <row r="343" s="90" customFormat="1" ht="30" customHeight="1" x14ac:dyDescent="0.4"/>
    <row r="344" s="90" customFormat="1" ht="30" customHeight="1" x14ac:dyDescent="0.4"/>
    <row r="345" s="90" customFormat="1" ht="30" customHeight="1" x14ac:dyDescent="0.4"/>
    <row r="346" s="90" customFormat="1" ht="30" customHeight="1" x14ac:dyDescent="0.4"/>
    <row r="347" s="90" customFormat="1" ht="30" customHeight="1" x14ac:dyDescent="0.4"/>
    <row r="348" s="90" customFormat="1" ht="30" customHeight="1" x14ac:dyDescent="0.4"/>
    <row r="349" s="90" customFormat="1" ht="30" customHeight="1" x14ac:dyDescent="0.4"/>
    <row r="350" s="90" customFormat="1" ht="30" customHeight="1" x14ac:dyDescent="0.4"/>
    <row r="351" s="90" customFormat="1" ht="30" customHeight="1" x14ac:dyDescent="0.4"/>
    <row r="352" s="90" customFormat="1" ht="30" customHeight="1" x14ac:dyDescent="0.4"/>
    <row r="353" s="90" customFormat="1" ht="30" customHeight="1" x14ac:dyDescent="0.4"/>
    <row r="354" s="90" customFormat="1" ht="30" customHeight="1" x14ac:dyDescent="0.4"/>
    <row r="355" s="90" customFormat="1" ht="30" customHeight="1" x14ac:dyDescent="0.4"/>
    <row r="356" s="90" customFormat="1" ht="30" customHeight="1" x14ac:dyDescent="0.4"/>
    <row r="357" s="90" customFormat="1" ht="30" customHeight="1" x14ac:dyDescent="0.4"/>
    <row r="358" s="90" customFormat="1" ht="30" customHeight="1" x14ac:dyDescent="0.4"/>
    <row r="359" s="90" customFormat="1" ht="30" customHeight="1" x14ac:dyDescent="0.4"/>
    <row r="360" s="90" customFormat="1" ht="30" customHeight="1" x14ac:dyDescent="0.4"/>
    <row r="361" s="90" customFormat="1" ht="30" customHeight="1" x14ac:dyDescent="0.4"/>
    <row r="362" s="90" customFormat="1" ht="30" customHeight="1" x14ac:dyDescent="0.4"/>
    <row r="363" s="90" customFormat="1" ht="30" customHeight="1" x14ac:dyDescent="0.4"/>
    <row r="364" s="90" customFormat="1" ht="30" customHeight="1" x14ac:dyDescent="0.4"/>
    <row r="365" s="90" customFormat="1" ht="30" customHeight="1" x14ac:dyDescent="0.4"/>
    <row r="366" s="90" customFormat="1" ht="30" customHeight="1" x14ac:dyDescent="0.4"/>
    <row r="367" s="90" customFormat="1" ht="30" customHeight="1" x14ac:dyDescent="0.4"/>
    <row r="368" s="90" customFormat="1" ht="30" customHeight="1" x14ac:dyDescent="0.4"/>
    <row r="369" s="90" customFormat="1" ht="30" customHeight="1" x14ac:dyDescent="0.4"/>
    <row r="370" s="90" customFormat="1" ht="30" customHeight="1" x14ac:dyDescent="0.4"/>
    <row r="371" s="90" customFormat="1" ht="30" customHeight="1" x14ac:dyDescent="0.4"/>
    <row r="372" s="90" customFormat="1" ht="30" customHeight="1" x14ac:dyDescent="0.4"/>
    <row r="373" s="90" customFormat="1" ht="30" customHeight="1" x14ac:dyDescent="0.4"/>
    <row r="374" s="90" customFormat="1" ht="30" customHeight="1" x14ac:dyDescent="0.4"/>
    <row r="375" s="90" customFormat="1" ht="30" customHeight="1" x14ac:dyDescent="0.4"/>
    <row r="376" s="90" customFormat="1" ht="30" customHeight="1" x14ac:dyDescent="0.4"/>
    <row r="377" s="90" customFormat="1" ht="30" customHeight="1" x14ac:dyDescent="0.4"/>
    <row r="378" s="90" customFormat="1" ht="30" customHeight="1" x14ac:dyDescent="0.4"/>
    <row r="379" s="90" customFormat="1" ht="30" customHeight="1" x14ac:dyDescent="0.4"/>
    <row r="380" s="90" customFormat="1" ht="30" customHeight="1" x14ac:dyDescent="0.4"/>
    <row r="381" s="90" customFormat="1" ht="30" customHeight="1" x14ac:dyDescent="0.4"/>
    <row r="382" s="90" customFormat="1" ht="30" customHeight="1" x14ac:dyDescent="0.4"/>
    <row r="383" s="90" customFormat="1" ht="30" customHeight="1" x14ac:dyDescent="0.4"/>
    <row r="384" s="90" customFormat="1" ht="30" customHeight="1" x14ac:dyDescent="0.4"/>
    <row r="385" s="90" customFormat="1" ht="30" customHeight="1" x14ac:dyDescent="0.4"/>
    <row r="386" s="90" customFormat="1" ht="30" customHeight="1" x14ac:dyDescent="0.4"/>
    <row r="387" s="90" customFormat="1" ht="30" customHeight="1" x14ac:dyDescent="0.4"/>
    <row r="388" s="90" customFormat="1" ht="30" customHeight="1" x14ac:dyDescent="0.4"/>
    <row r="389" s="90" customFormat="1" ht="30" customHeight="1" x14ac:dyDescent="0.4"/>
    <row r="390" s="90" customFormat="1" ht="30" customHeight="1" x14ac:dyDescent="0.4"/>
    <row r="391" s="90" customFormat="1" ht="30" customHeight="1" x14ac:dyDescent="0.4"/>
    <row r="392" s="90" customFormat="1" ht="30" customHeight="1" x14ac:dyDescent="0.4"/>
    <row r="393" s="90" customFormat="1" ht="30" customHeight="1" x14ac:dyDescent="0.4"/>
    <row r="394" s="90" customFormat="1" ht="30" customHeight="1" x14ac:dyDescent="0.4"/>
    <row r="395" s="90" customFormat="1" ht="30" customHeight="1" x14ac:dyDescent="0.4"/>
    <row r="396" s="90" customFormat="1" ht="30" customHeight="1" x14ac:dyDescent="0.4"/>
    <row r="397" s="90" customFormat="1" ht="30" customHeight="1" x14ac:dyDescent="0.4"/>
    <row r="398" s="90" customFormat="1" ht="30" customHeight="1" x14ac:dyDescent="0.4"/>
    <row r="399" s="90" customFormat="1" ht="30" customHeight="1" x14ac:dyDescent="0.4"/>
    <row r="400" s="90" customFormat="1" ht="30" customHeight="1" x14ac:dyDescent="0.4"/>
    <row r="401" s="90" customFormat="1" ht="30" customHeight="1" x14ac:dyDescent="0.4"/>
    <row r="402" s="90" customFormat="1" ht="30" customHeight="1" x14ac:dyDescent="0.4"/>
    <row r="403" s="90" customFormat="1" ht="30" customHeight="1" x14ac:dyDescent="0.4"/>
    <row r="404" s="90" customFormat="1" ht="30" customHeight="1" x14ac:dyDescent="0.4"/>
    <row r="405" s="90" customFormat="1" ht="30" customHeight="1" x14ac:dyDescent="0.4"/>
    <row r="406" s="90" customFormat="1" ht="30" customHeight="1" x14ac:dyDescent="0.4"/>
    <row r="407" s="90" customFormat="1" ht="30" customHeight="1" x14ac:dyDescent="0.4"/>
    <row r="408" s="90" customFormat="1" ht="30" customHeight="1" x14ac:dyDescent="0.4"/>
    <row r="409" s="90" customFormat="1" ht="30" customHeight="1" x14ac:dyDescent="0.4"/>
    <row r="410" s="90" customFormat="1" ht="30" customHeight="1" x14ac:dyDescent="0.4"/>
    <row r="411" s="90" customFormat="1" ht="30" customHeight="1" x14ac:dyDescent="0.4"/>
    <row r="412" s="90" customFormat="1" ht="30" customHeight="1" x14ac:dyDescent="0.4"/>
    <row r="413" s="90" customFormat="1" ht="30" customHeight="1" x14ac:dyDescent="0.4"/>
    <row r="414" s="90" customFormat="1" ht="30" customHeight="1" x14ac:dyDescent="0.4"/>
    <row r="415" s="90" customFormat="1" ht="30" customHeight="1" x14ac:dyDescent="0.4"/>
    <row r="416" s="90" customFormat="1" ht="30" customHeight="1" x14ac:dyDescent="0.4"/>
    <row r="417" s="90" customFormat="1" ht="30" customHeight="1" x14ac:dyDescent="0.4"/>
    <row r="418" s="90" customFormat="1" ht="30" customHeight="1" x14ac:dyDescent="0.4"/>
    <row r="419" s="90" customFormat="1" ht="30" customHeight="1" x14ac:dyDescent="0.4"/>
    <row r="420" s="90" customFormat="1" ht="30" customHeight="1" x14ac:dyDescent="0.4"/>
    <row r="421" s="90" customFormat="1" ht="30" customHeight="1" x14ac:dyDescent="0.4"/>
    <row r="422" s="90" customFormat="1" ht="30" customHeight="1" x14ac:dyDescent="0.4"/>
    <row r="423" s="90" customFormat="1" ht="30" customHeight="1" x14ac:dyDescent="0.4"/>
    <row r="424" s="90" customFormat="1" ht="30" customHeight="1" x14ac:dyDescent="0.4"/>
    <row r="425" s="90" customFormat="1" ht="30" customHeight="1" x14ac:dyDescent="0.4"/>
    <row r="426" s="90" customFormat="1" ht="30" customHeight="1" x14ac:dyDescent="0.4"/>
    <row r="427" s="90" customFormat="1" ht="30" customHeight="1" x14ac:dyDescent="0.4"/>
    <row r="428" s="90" customFormat="1" ht="30" customHeight="1" x14ac:dyDescent="0.4"/>
    <row r="429" s="90" customFormat="1" ht="30" customHeight="1" x14ac:dyDescent="0.4"/>
    <row r="430" s="90" customFormat="1" ht="30" customHeight="1" x14ac:dyDescent="0.4"/>
    <row r="431" s="90" customFormat="1" ht="30" customHeight="1" x14ac:dyDescent="0.4"/>
    <row r="432" s="90" customFormat="1" ht="30" customHeight="1" x14ac:dyDescent="0.4"/>
    <row r="433" s="90" customFormat="1" ht="30" customHeight="1" x14ac:dyDescent="0.4"/>
    <row r="434" s="90" customFormat="1" ht="30" customHeight="1" x14ac:dyDescent="0.4"/>
    <row r="435" s="90" customFormat="1" ht="30" customHeight="1" x14ac:dyDescent="0.4"/>
    <row r="436" s="90" customFormat="1" ht="30" customHeight="1" x14ac:dyDescent="0.4"/>
    <row r="437" s="90" customFormat="1" ht="30" customHeight="1" x14ac:dyDescent="0.4"/>
    <row r="438" s="90" customFormat="1" ht="30" customHeight="1" x14ac:dyDescent="0.4"/>
    <row r="439" s="90" customFormat="1" ht="30" customHeight="1" x14ac:dyDescent="0.4"/>
    <row r="440" s="90" customFormat="1" ht="30" customHeight="1" x14ac:dyDescent="0.4"/>
    <row r="441" s="90" customFormat="1" ht="30" customHeight="1" x14ac:dyDescent="0.4"/>
    <row r="442" s="90" customFormat="1" ht="30" customHeight="1" x14ac:dyDescent="0.4"/>
    <row r="443" s="90" customFormat="1" ht="30" customHeight="1" x14ac:dyDescent="0.4"/>
    <row r="444" s="90" customFormat="1" ht="30" customHeight="1" x14ac:dyDescent="0.4"/>
    <row r="445" s="90" customFormat="1" ht="30" customHeight="1" x14ac:dyDescent="0.4"/>
    <row r="446" s="90" customFormat="1" ht="30" customHeight="1" x14ac:dyDescent="0.4"/>
    <row r="447" s="90" customFormat="1" ht="30" customHeight="1" x14ac:dyDescent="0.4"/>
    <row r="448" s="90" customFormat="1" ht="30" customHeight="1" x14ac:dyDescent="0.4"/>
    <row r="449" s="90" customFormat="1" ht="30" customHeight="1" x14ac:dyDescent="0.4"/>
    <row r="450" s="90" customFormat="1" ht="30" customHeight="1" x14ac:dyDescent="0.4"/>
    <row r="451" s="90" customFormat="1" ht="30" customHeight="1" x14ac:dyDescent="0.4"/>
    <row r="452" s="90" customFormat="1" ht="30" customHeight="1" x14ac:dyDescent="0.4"/>
    <row r="453" s="90" customFormat="1" ht="30" customHeight="1" x14ac:dyDescent="0.4"/>
    <row r="454" s="90" customFormat="1" ht="30" customHeight="1" x14ac:dyDescent="0.4"/>
    <row r="455" s="90" customFormat="1" ht="30" customHeight="1" x14ac:dyDescent="0.4"/>
    <row r="456" s="90" customFormat="1" ht="30" customHeight="1" x14ac:dyDescent="0.4"/>
    <row r="457" s="90" customFormat="1" ht="30" customHeight="1" x14ac:dyDescent="0.4"/>
    <row r="458" s="90" customFormat="1" ht="30" customHeight="1" x14ac:dyDescent="0.4"/>
    <row r="459" s="90" customFormat="1" ht="30" customHeight="1" x14ac:dyDescent="0.4"/>
    <row r="460" s="90" customFormat="1" ht="30" customHeight="1" x14ac:dyDescent="0.4"/>
    <row r="461" s="90" customFormat="1" ht="30" customHeight="1" x14ac:dyDescent="0.4"/>
    <row r="462" s="90" customFormat="1" ht="30" customHeight="1" x14ac:dyDescent="0.4"/>
    <row r="463" s="90" customFormat="1" ht="30" customHeight="1" x14ac:dyDescent="0.4"/>
    <row r="464" s="90" customFormat="1" ht="30" customHeight="1" x14ac:dyDescent="0.4"/>
    <row r="465" s="90" customFormat="1" ht="30" customHeight="1" x14ac:dyDescent="0.4"/>
    <row r="466" s="90" customFormat="1" ht="30" customHeight="1" x14ac:dyDescent="0.4"/>
    <row r="467" s="90" customFormat="1" ht="30" customHeight="1" x14ac:dyDescent="0.4"/>
    <row r="468" s="90" customFormat="1" ht="30" customHeight="1" x14ac:dyDescent="0.4"/>
    <row r="469" s="90" customFormat="1" ht="30" customHeight="1" x14ac:dyDescent="0.4"/>
    <row r="470" s="90" customFormat="1" ht="30" customHeight="1" x14ac:dyDescent="0.4"/>
    <row r="471" s="90" customFormat="1" ht="30" customHeight="1" x14ac:dyDescent="0.4"/>
    <row r="472" s="90" customFormat="1" ht="30" customHeight="1" x14ac:dyDescent="0.4"/>
    <row r="473" s="90" customFormat="1" ht="30" customHeight="1" x14ac:dyDescent="0.4"/>
    <row r="474" s="90" customFormat="1" ht="30" customHeight="1" x14ac:dyDescent="0.4"/>
    <row r="475" s="90" customFormat="1" ht="30" customHeight="1" x14ac:dyDescent="0.4"/>
    <row r="476" s="90" customFormat="1" ht="30" customHeight="1" x14ac:dyDescent="0.4"/>
    <row r="477" s="90" customFormat="1" ht="30" customHeight="1" x14ac:dyDescent="0.4"/>
    <row r="478" s="90" customFormat="1" ht="30" customHeight="1" x14ac:dyDescent="0.4"/>
    <row r="479" s="90" customFormat="1" ht="30" customHeight="1" x14ac:dyDescent="0.4"/>
    <row r="480" s="90" customFormat="1" ht="30" customHeight="1" x14ac:dyDescent="0.4"/>
    <row r="481" s="90" customFormat="1" ht="30" customHeight="1" x14ac:dyDescent="0.4"/>
    <row r="482" s="90" customFormat="1" ht="30" customHeight="1" x14ac:dyDescent="0.4"/>
    <row r="483" s="90" customFormat="1" ht="30" customHeight="1" x14ac:dyDescent="0.4"/>
    <row r="484" s="90" customFormat="1" ht="30" customHeight="1" x14ac:dyDescent="0.4"/>
    <row r="485" s="90" customFormat="1" ht="30" customHeight="1" x14ac:dyDescent="0.4"/>
    <row r="486" s="90" customFormat="1" ht="30" customHeight="1" x14ac:dyDescent="0.4"/>
    <row r="487" s="90" customFormat="1" ht="30" customHeight="1" x14ac:dyDescent="0.4"/>
    <row r="488" s="90" customFormat="1" ht="30" customHeight="1" x14ac:dyDescent="0.4"/>
    <row r="489" s="90" customFormat="1" ht="30" customHeight="1" x14ac:dyDescent="0.4"/>
    <row r="490" s="90" customFormat="1" ht="30" customHeight="1" x14ac:dyDescent="0.4"/>
    <row r="491" s="90" customFormat="1" ht="30" customHeight="1" x14ac:dyDescent="0.4"/>
    <row r="492" s="90" customFormat="1" ht="30" customHeight="1" x14ac:dyDescent="0.4"/>
    <row r="493" s="90" customFormat="1" ht="30" customHeight="1" x14ac:dyDescent="0.4"/>
    <row r="494" s="90" customFormat="1" ht="30" customHeight="1" x14ac:dyDescent="0.4"/>
    <row r="495" s="90" customFormat="1" ht="30" customHeight="1" x14ac:dyDescent="0.4"/>
    <row r="496" s="90" customFormat="1" ht="30" customHeight="1" x14ac:dyDescent="0.4"/>
    <row r="497" s="90" customFormat="1" ht="30" customHeight="1" x14ac:dyDescent="0.4"/>
    <row r="498" s="90" customFormat="1" ht="30" customHeight="1" x14ac:dyDescent="0.4"/>
    <row r="499" s="90" customFormat="1" ht="30" customHeight="1" x14ac:dyDescent="0.4"/>
    <row r="500" s="90" customFormat="1" ht="30" customHeight="1" x14ac:dyDescent="0.4"/>
    <row r="501" s="90" customFormat="1" ht="30" customHeight="1" x14ac:dyDescent="0.4"/>
    <row r="502" s="90" customFormat="1" ht="30" customHeight="1" x14ac:dyDescent="0.4"/>
    <row r="503" s="90" customFormat="1" ht="30" customHeight="1" x14ac:dyDescent="0.4"/>
    <row r="504" s="90" customFormat="1" ht="30" customHeight="1" x14ac:dyDescent="0.4"/>
    <row r="505" s="90" customFormat="1" ht="30" customHeight="1" x14ac:dyDescent="0.4"/>
    <row r="506" s="90" customFormat="1" ht="30" customHeight="1" x14ac:dyDescent="0.4"/>
    <row r="507" s="90" customFormat="1" ht="30" customHeight="1" x14ac:dyDescent="0.4"/>
    <row r="508" s="90" customFormat="1" ht="30" customHeight="1" x14ac:dyDescent="0.4"/>
    <row r="509" s="90" customFormat="1" ht="30" customHeight="1" x14ac:dyDescent="0.4"/>
    <row r="510" s="90" customFormat="1" ht="30" customHeight="1" x14ac:dyDescent="0.4"/>
    <row r="511" s="90" customFormat="1" ht="30" customHeight="1" x14ac:dyDescent="0.4"/>
    <row r="512" s="90" customFormat="1" ht="30" customHeight="1" x14ac:dyDescent="0.4"/>
    <row r="513" s="90" customFormat="1" ht="30" customHeight="1" x14ac:dyDescent="0.4"/>
    <row r="514" s="90" customFormat="1" ht="30" customHeight="1" x14ac:dyDescent="0.4"/>
    <row r="515" s="90" customFormat="1" ht="30" customHeight="1" x14ac:dyDescent="0.4"/>
    <row r="516" s="90" customFormat="1" ht="30" customHeight="1" x14ac:dyDescent="0.4"/>
    <row r="517" s="90" customFormat="1" ht="30" customHeight="1" x14ac:dyDescent="0.4"/>
    <row r="518" s="90" customFormat="1" ht="30" customHeight="1" x14ac:dyDescent="0.4"/>
    <row r="519" s="90" customFormat="1" ht="30" customHeight="1" x14ac:dyDescent="0.4"/>
    <row r="520" s="90" customFormat="1" ht="30" customHeight="1" x14ac:dyDescent="0.4"/>
    <row r="521" s="90" customFormat="1" ht="30" customHeight="1" x14ac:dyDescent="0.4"/>
    <row r="522" s="90" customFormat="1" ht="30" customHeight="1" x14ac:dyDescent="0.4"/>
    <row r="523" s="90" customFormat="1" ht="30" customHeight="1" x14ac:dyDescent="0.4"/>
    <row r="524" s="90" customFormat="1" ht="30" customHeight="1" x14ac:dyDescent="0.4"/>
    <row r="525" s="90" customFormat="1" ht="30" customHeight="1" x14ac:dyDescent="0.4"/>
    <row r="526" s="90" customFormat="1" ht="30" customHeight="1" x14ac:dyDescent="0.4"/>
    <row r="527" s="90" customFormat="1" ht="30" customHeight="1" x14ac:dyDescent="0.4"/>
    <row r="528" s="90" customFormat="1" ht="30" customHeight="1" x14ac:dyDescent="0.4"/>
    <row r="529" s="90" customFormat="1" ht="30" customHeight="1" x14ac:dyDescent="0.4"/>
    <row r="530" s="90" customFormat="1" ht="30" customHeight="1" x14ac:dyDescent="0.4"/>
    <row r="531" s="90" customFormat="1" ht="30" customHeight="1" x14ac:dyDescent="0.4"/>
    <row r="532" s="90" customFormat="1" ht="30" customHeight="1" x14ac:dyDescent="0.4"/>
    <row r="533" s="90" customFormat="1" ht="30" customHeight="1" x14ac:dyDescent="0.4"/>
    <row r="534" s="90" customFormat="1" ht="30" customHeight="1" x14ac:dyDescent="0.4"/>
    <row r="535" s="90" customFormat="1" ht="30" customHeight="1" x14ac:dyDescent="0.4"/>
    <row r="536" s="90" customFormat="1" ht="30" customHeight="1" x14ac:dyDescent="0.4"/>
    <row r="537" s="90" customFormat="1" ht="30" customHeight="1" x14ac:dyDescent="0.4"/>
    <row r="538" s="90" customFormat="1" ht="30" customHeight="1" x14ac:dyDescent="0.4"/>
    <row r="539" s="90" customFormat="1" ht="30" customHeight="1" x14ac:dyDescent="0.4"/>
    <row r="540" s="90" customFormat="1" ht="30" customHeight="1" x14ac:dyDescent="0.4"/>
    <row r="541" s="90" customFormat="1" ht="30" customHeight="1" x14ac:dyDescent="0.4"/>
    <row r="542" s="90" customFormat="1" ht="30" customHeight="1" x14ac:dyDescent="0.4"/>
    <row r="543" s="90" customFormat="1" ht="30" customHeight="1" x14ac:dyDescent="0.4"/>
    <row r="544" s="90" customFormat="1" ht="30" customHeight="1" x14ac:dyDescent="0.4"/>
    <row r="545" s="90" customFormat="1" ht="30" customHeight="1" x14ac:dyDescent="0.4"/>
    <row r="546" s="90" customFormat="1" ht="30" customHeight="1" x14ac:dyDescent="0.4"/>
    <row r="547" s="90" customFormat="1" ht="30" customHeight="1" x14ac:dyDescent="0.4"/>
    <row r="548" s="90" customFormat="1" ht="30" customHeight="1" x14ac:dyDescent="0.4"/>
    <row r="549" s="90" customFormat="1" ht="30" customHeight="1" x14ac:dyDescent="0.4"/>
    <row r="550" s="90" customFormat="1" ht="30" customHeight="1" x14ac:dyDescent="0.4"/>
    <row r="551" s="90" customFormat="1" ht="30" customHeight="1" x14ac:dyDescent="0.4"/>
    <row r="552" s="90" customFormat="1" ht="30" customHeight="1" x14ac:dyDescent="0.4"/>
    <row r="553" s="90" customFormat="1" ht="30" customHeight="1" x14ac:dyDescent="0.4"/>
    <row r="554" s="90" customFormat="1" ht="30" customHeight="1" x14ac:dyDescent="0.4"/>
    <row r="555" s="90" customFormat="1" ht="30" customHeight="1" x14ac:dyDescent="0.4"/>
    <row r="556" s="90" customFormat="1" ht="30" customHeight="1" x14ac:dyDescent="0.4"/>
    <row r="557" s="90" customFormat="1" ht="30" customHeight="1" x14ac:dyDescent="0.4"/>
    <row r="558" s="90" customFormat="1" ht="30" customHeight="1" x14ac:dyDescent="0.4"/>
    <row r="559" s="90" customFormat="1" ht="30" customHeight="1" x14ac:dyDescent="0.4"/>
    <row r="560" s="90" customFormat="1" ht="30" customHeight="1" x14ac:dyDescent="0.4"/>
    <row r="561" s="90" customFormat="1" ht="30" customHeight="1" x14ac:dyDescent="0.4"/>
    <row r="562" s="90" customFormat="1" ht="30" customHeight="1" x14ac:dyDescent="0.4"/>
    <row r="563" s="90" customFormat="1" ht="30" customHeight="1" x14ac:dyDescent="0.4"/>
    <row r="564" s="90" customFormat="1" ht="30" customHeight="1" x14ac:dyDescent="0.4"/>
    <row r="565" s="90" customFormat="1" ht="30" customHeight="1" x14ac:dyDescent="0.4"/>
    <row r="566" s="90" customFormat="1" ht="30" customHeight="1" x14ac:dyDescent="0.4"/>
    <row r="567" s="90" customFormat="1" ht="30" customHeight="1" x14ac:dyDescent="0.4"/>
    <row r="568" s="90" customFormat="1" ht="30" customHeight="1" x14ac:dyDescent="0.4"/>
    <row r="569" s="90" customFormat="1" ht="30" customHeight="1" x14ac:dyDescent="0.4"/>
    <row r="570" s="90" customFormat="1" ht="30" customHeight="1" x14ac:dyDescent="0.4"/>
    <row r="571" s="90" customFormat="1" ht="30" customHeight="1" x14ac:dyDescent="0.4"/>
    <row r="572" s="90" customFormat="1" ht="30" customHeight="1" x14ac:dyDescent="0.4"/>
    <row r="573" s="90" customFormat="1" ht="30" customHeight="1" x14ac:dyDescent="0.4"/>
    <row r="574" s="90" customFormat="1" ht="30" customHeight="1" x14ac:dyDescent="0.4"/>
    <row r="575" s="90" customFormat="1" ht="30" customHeight="1" x14ac:dyDescent="0.4"/>
    <row r="576" s="90" customFormat="1" ht="30" customHeight="1" x14ac:dyDescent="0.4"/>
    <row r="577" s="90" customFormat="1" ht="30" customHeight="1" x14ac:dyDescent="0.4"/>
    <row r="578" s="90" customFormat="1" ht="30" customHeight="1" x14ac:dyDescent="0.4"/>
    <row r="579" s="90" customFormat="1" ht="30" customHeight="1" x14ac:dyDescent="0.4"/>
    <row r="580" s="90" customFormat="1" ht="30" customHeight="1" x14ac:dyDescent="0.4"/>
    <row r="581" s="90" customFormat="1" ht="30" customHeight="1" x14ac:dyDescent="0.4"/>
    <row r="582" s="90" customFormat="1" ht="30" customHeight="1" x14ac:dyDescent="0.4"/>
    <row r="583" s="90" customFormat="1" ht="30" customHeight="1" x14ac:dyDescent="0.4"/>
    <row r="584" s="90" customFormat="1" ht="30" customHeight="1" x14ac:dyDescent="0.4"/>
    <row r="585" s="90" customFormat="1" ht="30" customHeight="1" x14ac:dyDescent="0.4"/>
    <row r="586" s="90" customFormat="1" ht="30" customHeight="1" x14ac:dyDescent="0.4"/>
    <row r="587" s="90" customFormat="1" ht="30" customHeight="1" x14ac:dyDescent="0.4"/>
    <row r="588" s="90" customFormat="1" ht="30" customHeight="1" x14ac:dyDescent="0.4"/>
    <row r="589" s="90" customFormat="1" ht="30" customHeight="1" x14ac:dyDescent="0.4"/>
    <row r="590" s="90" customFormat="1" ht="30" customHeight="1" x14ac:dyDescent="0.4"/>
    <row r="591" s="90" customFormat="1" ht="30" customHeight="1" x14ac:dyDescent="0.4"/>
    <row r="592" s="90" customFormat="1" ht="30" customHeight="1" x14ac:dyDescent="0.4"/>
    <row r="593" s="90" customFormat="1" ht="30" customHeight="1" x14ac:dyDescent="0.4"/>
    <row r="594" s="90" customFormat="1" ht="30" customHeight="1" x14ac:dyDescent="0.4"/>
    <row r="595" s="90" customFormat="1" ht="30" customHeight="1" x14ac:dyDescent="0.4"/>
    <row r="596" s="90" customFormat="1" ht="30" customHeight="1" x14ac:dyDescent="0.4"/>
    <row r="597" s="90" customFormat="1" ht="30" customHeight="1" x14ac:dyDescent="0.4"/>
    <row r="598" s="90" customFormat="1" ht="30" customHeight="1" x14ac:dyDescent="0.4"/>
    <row r="599" s="90" customFormat="1" ht="30" customHeight="1" x14ac:dyDescent="0.4"/>
    <row r="600" s="90" customFormat="1" ht="30" customHeight="1" x14ac:dyDescent="0.4"/>
    <row r="601" s="90" customFormat="1" ht="30" customHeight="1" x14ac:dyDescent="0.4"/>
    <row r="602" s="90" customFormat="1" ht="30" customHeight="1" x14ac:dyDescent="0.4"/>
    <row r="603" s="90" customFormat="1" ht="30" customHeight="1" x14ac:dyDescent="0.4"/>
    <row r="604" s="90" customFormat="1" ht="30" customHeight="1" x14ac:dyDescent="0.4"/>
    <row r="605" s="90" customFormat="1" ht="30" customHeight="1" x14ac:dyDescent="0.4"/>
    <row r="606" s="90" customFormat="1" ht="30" customHeight="1" x14ac:dyDescent="0.4"/>
    <row r="607" s="90" customFormat="1" ht="30" customHeight="1" x14ac:dyDescent="0.4"/>
    <row r="608" s="90" customFormat="1" ht="30" customHeight="1" x14ac:dyDescent="0.4"/>
    <row r="609" s="90" customFormat="1" ht="30" customHeight="1" x14ac:dyDescent="0.4"/>
    <row r="610" s="90" customFormat="1" ht="30" customHeight="1" x14ac:dyDescent="0.4"/>
    <row r="611" s="90" customFormat="1" ht="30" customHeight="1" x14ac:dyDescent="0.4"/>
    <row r="612" s="90" customFormat="1" ht="30" customHeight="1" x14ac:dyDescent="0.4"/>
    <row r="613" s="90" customFormat="1" ht="30" customHeight="1" x14ac:dyDescent="0.4"/>
    <row r="614" s="90" customFormat="1" ht="30" customHeight="1" x14ac:dyDescent="0.4"/>
    <row r="615" s="90" customFormat="1" ht="30" customHeight="1" x14ac:dyDescent="0.4"/>
    <row r="616" s="90" customFormat="1" ht="30" customHeight="1" x14ac:dyDescent="0.4"/>
    <row r="617" s="90" customFormat="1" ht="30" customHeight="1" x14ac:dyDescent="0.4"/>
    <row r="618" s="90" customFormat="1" ht="30" customHeight="1" x14ac:dyDescent="0.4"/>
    <row r="619" s="90" customFormat="1" ht="30" customHeight="1" x14ac:dyDescent="0.4"/>
    <row r="620" s="90" customFormat="1" ht="30" customHeight="1" x14ac:dyDescent="0.4"/>
    <row r="621" s="90" customFormat="1" ht="30" customHeight="1" x14ac:dyDescent="0.4"/>
    <row r="622" s="90" customFormat="1" ht="30" customHeight="1" x14ac:dyDescent="0.4"/>
    <row r="623" s="90" customFormat="1" ht="30" customHeight="1" x14ac:dyDescent="0.4"/>
    <row r="624" s="90" customFormat="1" ht="30" customHeight="1" x14ac:dyDescent="0.4"/>
    <row r="625" s="90" customFormat="1" ht="30" customHeight="1" x14ac:dyDescent="0.4"/>
    <row r="626" s="90" customFormat="1" ht="30" customHeight="1" x14ac:dyDescent="0.4"/>
    <row r="627" s="90" customFormat="1" ht="30" customHeight="1" x14ac:dyDescent="0.4"/>
    <row r="628" s="90" customFormat="1" ht="30" customHeight="1" x14ac:dyDescent="0.4"/>
    <row r="629" s="90" customFormat="1" ht="30" customHeight="1" x14ac:dyDescent="0.4"/>
    <row r="630" s="90" customFormat="1" ht="30" customHeight="1" x14ac:dyDescent="0.4"/>
    <row r="631" s="90" customFormat="1" ht="30" customHeight="1" x14ac:dyDescent="0.4"/>
    <row r="632" s="90" customFormat="1" ht="30" customHeight="1" x14ac:dyDescent="0.4"/>
    <row r="633" s="90" customFormat="1" ht="30" customHeight="1" x14ac:dyDescent="0.4"/>
    <row r="634" s="90" customFormat="1" ht="30" customHeight="1" x14ac:dyDescent="0.4"/>
    <row r="635" s="90" customFormat="1" ht="30" customHeight="1" x14ac:dyDescent="0.4"/>
    <row r="636" s="90" customFormat="1" ht="30" customHeight="1" x14ac:dyDescent="0.4"/>
    <row r="637" s="90" customFormat="1" ht="30" customHeight="1" x14ac:dyDescent="0.4"/>
    <row r="638" s="90" customFormat="1" ht="30" customHeight="1" x14ac:dyDescent="0.4"/>
    <row r="639" s="90" customFormat="1" ht="30" customHeight="1" x14ac:dyDescent="0.4"/>
    <row r="640" s="90" customFormat="1" ht="30" customHeight="1" x14ac:dyDescent="0.4"/>
    <row r="641" s="90" customFormat="1" ht="30" customHeight="1" x14ac:dyDescent="0.4"/>
    <row r="642" s="90" customFormat="1" ht="30" customHeight="1" x14ac:dyDescent="0.4"/>
    <row r="643" s="90" customFormat="1" ht="30" customHeight="1" x14ac:dyDescent="0.4"/>
    <row r="644" s="90" customFormat="1" ht="30" customHeight="1" x14ac:dyDescent="0.4"/>
    <row r="645" s="90" customFormat="1" ht="30" customHeight="1" x14ac:dyDescent="0.4"/>
    <row r="646" s="90" customFormat="1" ht="30" customHeight="1" x14ac:dyDescent="0.4"/>
    <row r="647" s="90" customFormat="1" ht="30" customHeight="1" x14ac:dyDescent="0.4"/>
    <row r="648" s="90" customFormat="1" ht="30" customHeight="1" x14ac:dyDescent="0.4"/>
    <row r="649" s="90" customFormat="1" ht="30" customHeight="1" x14ac:dyDescent="0.4"/>
    <row r="650" s="90" customFormat="1" ht="30" customHeight="1" x14ac:dyDescent="0.4"/>
    <row r="651" s="90" customFormat="1" ht="30" customHeight="1" x14ac:dyDescent="0.4"/>
    <row r="652" s="90" customFormat="1" ht="30" customHeight="1" x14ac:dyDescent="0.4"/>
    <row r="653" s="90" customFormat="1" ht="30" customHeight="1" x14ac:dyDescent="0.4"/>
    <row r="654" s="90" customFormat="1" ht="30" customHeight="1" x14ac:dyDescent="0.4"/>
    <row r="655" s="90" customFormat="1" ht="30" customHeight="1" x14ac:dyDescent="0.4"/>
    <row r="656" s="90" customFormat="1" ht="30" customHeight="1" x14ac:dyDescent="0.4"/>
    <row r="657" s="90" customFormat="1" ht="30" customHeight="1" x14ac:dyDescent="0.4"/>
    <row r="658" s="90" customFormat="1" ht="30" customHeight="1" x14ac:dyDescent="0.4"/>
    <row r="659" s="90" customFormat="1" ht="30" customHeight="1" x14ac:dyDescent="0.4"/>
    <row r="660" s="90" customFormat="1" ht="30" customHeight="1" x14ac:dyDescent="0.4"/>
    <row r="661" s="90" customFormat="1" ht="30" customHeight="1" x14ac:dyDescent="0.4"/>
    <row r="662" s="90" customFormat="1" ht="30" customHeight="1" x14ac:dyDescent="0.4"/>
    <row r="663" s="90" customFormat="1" ht="30" customHeight="1" x14ac:dyDescent="0.4"/>
    <row r="664" s="90" customFormat="1" ht="30" customHeight="1" x14ac:dyDescent="0.4"/>
    <row r="665" s="90" customFormat="1" ht="30" customHeight="1" x14ac:dyDescent="0.4"/>
    <row r="666" s="90" customFormat="1" ht="30" customHeight="1" x14ac:dyDescent="0.4"/>
    <row r="667" s="90" customFormat="1" ht="30" customHeight="1" x14ac:dyDescent="0.4"/>
    <row r="668" s="90" customFormat="1" ht="30" customHeight="1" x14ac:dyDescent="0.4"/>
    <row r="669" s="90" customFormat="1" ht="30" customHeight="1" x14ac:dyDescent="0.4"/>
    <row r="670" s="90" customFormat="1" ht="30" customHeight="1" x14ac:dyDescent="0.4"/>
    <row r="671" s="90" customFormat="1" ht="30" customHeight="1" x14ac:dyDescent="0.4"/>
    <row r="672" s="90" customFormat="1" ht="30" customHeight="1" x14ac:dyDescent="0.4"/>
    <row r="673" s="90" customFormat="1" ht="30" customHeight="1" x14ac:dyDescent="0.4"/>
    <row r="674" s="90" customFormat="1" ht="30" customHeight="1" x14ac:dyDescent="0.4"/>
    <row r="675" s="90" customFormat="1" ht="30" customHeight="1" x14ac:dyDescent="0.4"/>
    <row r="676" s="90" customFormat="1" ht="30" customHeight="1" x14ac:dyDescent="0.4"/>
    <row r="677" s="90" customFormat="1" ht="30" customHeight="1" x14ac:dyDescent="0.4"/>
    <row r="678" s="90" customFormat="1" ht="30" customHeight="1" x14ac:dyDescent="0.4"/>
    <row r="679" s="90" customFormat="1" ht="30" customHeight="1" x14ac:dyDescent="0.4"/>
    <row r="680" s="90" customFormat="1" ht="30" customHeight="1" x14ac:dyDescent="0.4"/>
    <row r="681" s="90" customFormat="1" ht="30" customHeight="1" x14ac:dyDescent="0.4"/>
    <row r="682" s="90" customFormat="1" ht="30" customHeight="1" x14ac:dyDescent="0.4"/>
    <row r="683" s="90" customFormat="1" ht="30" customHeight="1" x14ac:dyDescent="0.4"/>
    <row r="684" s="90" customFormat="1" ht="30" customHeight="1" x14ac:dyDescent="0.4"/>
    <row r="685" s="90" customFormat="1" ht="30" customHeight="1" x14ac:dyDescent="0.4"/>
    <row r="686" s="90" customFormat="1" ht="30" customHeight="1" x14ac:dyDescent="0.4"/>
    <row r="687" s="90" customFormat="1" ht="30" customHeight="1" x14ac:dyDescent="0.4"/>
    <row r="688" s="90" customFormat="1" ht="30" customHeight="1" x14ac:dyDescent="0.4"/>
    <row r="689" s="90" customFormat="1" ht="30" customHeight="1" x14ac:dyDescent="0.4"/>
    <row r="690" s="90" customFormat="1" ht="30" customHeight="1" x14ac:dyDescent="0.4"/>
    <row r="691" s="90" customFormat="1" ht="30" customHeight="1" x14ac:dyDescent="0.4"/>
    <row r="692" s="90" customFormat="1" ht="30" customHeight="1" x14ac:dyDescent="0.4"/>
    <row r="693" s="90" customFormat="1" ht="30" customHeight="1" x14ac:dyDescent="0.4"/>
    <row r="694" s="90" customFormat="1" ht="30" customHeight="1" x14ac:dyDescent="0.4"/>
    <row r="695" s="90" customFormat="1" ht="30" customHeight="1" x14ac:dyDescent="0.4"/>
    <row r="696" s="90" customFormat="1" ht="30" customHeight="1" x14ac:dyDescent="0.4"/>
    <row r="697" s="90" customFormat="1" ht="30" customHeight="1" x14ac:dyDescent="0.4"/>
    <row r="698" s="90" customFormat="1" ht="30" customHeight="1" x14ac:dyDescent="0.4"/>
    <row r="699" s="90" customFormat="1" ht="30" customHeight="1" x14ac:dyDescent="0.4"/>
    <row r="700" s="90" customFormat="1" ht="30" customHeight="1" x14ac:dyDescent="0.4"/>
    <row r="701" s="90" customFormat="1" ht="30" customHeight="1" x14ac:dyDescent="0.4"/>
    <row r="702" s="90" customFormat="1" ht="30" customHeight="1" x14ac:dyDescent="0.4"/>
    <row r="703" s="90" customFormat="1" ht="30" customHeight="1" x14ac:dyDescent="0.4"/>
    <row r="704" s="90" customFormat="1" ht="30" customHeight="1" x14ac:dyDescent="0.4"/>
    <row r="705" s="90" customFormat="1" ht="30" customHeight="1" x14ac:dyDescent="0.4"/>
    <row r="706" s="90" customFormat="1" ht="30" customHeight="1" x14ac:dyDescent="0.4"/>
    <row r="707" s="90" customFormat="1" ht="30" customHeight="1" x14ac:dyDescent="0.4"/>
    <row r="708" s="90" customFormat="1" ht="30" customHeight="1" x14ac:dyDescent="0.4"/>
    <row r="709" s="90" customFormat="1" ht="30" customHeight="1" x14ac:dyDescent="0.4"/>
    <row r="710" s="90" customFormat="1" ht="30" customHeight="1" x14ac:dyDescent="0.4"/>
    <row r="711" s="90" customFormat="1" ht="30" customHeight="1" x14ac:dyDescent="0.4"/>
    <row r="712" s="90" customFormat="1" ht="30" customHeight="1" x14ac:dyDescent="0.4"/>
    <row r="713" s="90" customFormat="1" ht="30" customHeight="1" x14ac:dyDescent="0.4"/>
    <row r="714" s="90" customFormat="1" ht="30" customHeight="1" x14ac:dyDescent="0.4"/>
    <row r="715" s="90" customFormat="1" ht="30" customHeight="1" x14ac:dyDescent="0.4"/>
    <row r="716" s="90" customFormat="1" ht="30" customHeight="1" x14ac:dyDescent="0.4"/>
    <row r="717" s="90" customFormat="1" ht="30" customHeight="1" x14ac:dyDescent="0.4"/>
    <row r="718" s="90" customFormat="1" ht="30" customHeight="1" x14ac:dyDescent="0.4"/>
    <row r="719" s="90" customFormat="1" ht="30" customHeight="1" x14ac:dyDescent="0.4"/>
    <row r="720" s="90" customFormat="1" ht="30" customHeight="1" x14ac:dyDescent="0.4"/>
    <row r="721" s="90" customFormat="1" ht="30" customHeight="1" x14ac:dyDescent="0.4"/>
    <row r="722" s="90" customFormat="1" ht="30" customHeight="1" x14ac:dyDescent="0.4"/>
    <row r="723" s="90" customFormat="1" ht="30" customHeight="1" x14ac:dyDescent="0.4"/>
    <row r="724" s="90" customFormat="1" ht="30" customHeight="1" x14ac:dyDescent="0.4"/>
    <row r="725" s="90" customFormat="1" ht="30" customHeight="1" x14ac:dyDescent="0.4"/>
    <row r="726" s="90" customFormat="1" ht="30" customHeight="1" x14ac:dyDescent="0.4"/>
    <row r="727" s="90" customFormat="1" ht="30" customHeight="1" x14ac:dyDescent="0.4"/>
    <row r="728" s="90" customFormat="1" ht="30" customHeight="1" x14ac:dyDescent="0.4"/>
    <row r="729" s="90" customFormat="1" ht="30" customHeight="1" x14ac:dyDescent="0.4"/>
    <row r="730" s="90" customFormat="1" ht="30" customHeight="1" x14ac:dyDescent="0.4"/>
    <row r="731" s="90" customFormat="1" ht="30" customHeight="1" x14ac:dyDescent="0.4"/>
    <row r="732" s="90" customFormat="1" ht="30" customHeight="1" x14ac:dyDescent="0.4"/>
    <row r="733" s="90" customFormat="1" ht="30" customHeight="1" x14ac:dyDescent="0.4"/>
    <row r="734" s="90" customFormat="1" ht="30" customHeight="1" x14ac:dyDescent="0.4"/>
    <row r="735" s="90" customFormat="1" ht="30" customHeight="1" x14ac:dyDescent="0.4"/>
    <row r="736" s="90" customFormat="1" ht="30" customHeight="1" x14ac:dyDescent="0.4"/>
    <row r="737" s="90" customFormat="1" ht="30" customHeight="1" x14ac:dyDescent="0.4"/>
    <row r="738" s="90" customFormat="1" ht="30" customHeight="1" x14ac:dyDescent="0.4"/>
    <row r="739" s="90" customFormat="1" ht="30" customHeight="1" x14ac:dyDescent="0.4"/>
    <row r="740" s="90" customFormat="1" ht="30" customHeight="1" x14ac:dyDescent="0.4"/>
    <row r="741" s="90" customFormat="1" ht="30" customHeight="1" x14ac:dyDescent="0.4"/>
    <row r="742" s="90" customFormat="1" ht="30" customHeight="1" x14ac:dyDescent="0.4"/>
    <row r="743" s="90" customFormat="1" ht="30" customHeight="1" x14ac:dyDescent="0.4"/>
    <row r="744" s="90" customFormat="1" ht="30" customHeight="1" x14ac:dyDescent="0.4"/>
    <row r="745" s="90" customFormat="1" ht="30" customHeight="1" x14ac:dyDescent="0.4"/>
    <row r="746" s="90" customFormat="1" ht="30" customHeight="1" x14ac:dyDescent="0.4"/>
    <row r="747" s="90" customFormat="1" ht="30" customHeight="1" x14ac:dyDescent="0.4"/>
    <row r="748" s="90" customFormat="1" ht="30" customHeight="1" x14ac:dyDescent="0.4"/>
    <row r="749" s="90" customFormat="1" ht="30" customHeight="1" x14ac:dyDescent="0.4"/>
    <row r="750" s="90" customFormat="1" ht="30" customHeight="1" x14ac:dyDescent="0.4"/>
    <row r="751" s="90" customFormat="1" ht="30" customHeight="1" x14ac:dyDescent="0.4"/>
    <row r="752" s="90" customFormat="1" ht="30" customHeight="1" x14ac:dyDescent="0.4"/>
    <row r="753" s="90" customFormat="1" ht="30" customHeight="1" x14ac:dyDescent="0.4"/>
    <row r="754" s="90" customFormat="1" ht="30" customHeight="1" x14ac:dyDescent="0.4"/>
    <row r="755" s="90" customFormat="1" ht="30" customHeight="1" x14ac:dyDescent="0.4"/>
    <row r="756" s="90" customFormat="1" ht="30" customHeight="1" x14ac:dyDescent="0.4"/>
    <row r="757" s="90" customFormat="1" ht="30" customHeight="1" x14ac:dyDescent="0.4"/>
    <row r="758" s="90" customFormat="1" ht="30" customHeight="1" x14ac:dyDescent="0.4"/>
    <row r="759" s="90" customFormat="1" ht="30" customHeight="1" x14ac:dyDescent="0.4"/>
    <row r="760" s="90" customFormat="1" ht="30" customHeight="1" x14ac:dyDescent="0.4"/>
    <row r="761" s="90" customFormat="1" ht="30" customHeight="1" x14ac:dyDescent="0.4"/>
    <row r="762" s="90" customFormat="1" ht="30" customHeight="1" x14ac:dyDescent="0.4"/>
    <row r="763" s="90" customFormat="1" ht="30" customHeight="1" x14ac:dyDescent="0.4"/>
    <row r="764" s="90" customFormat="1" ht="30" customHeight="1" x14ac:dyDescent="0.4"/>
    <row r="765" s="90" customFormat="1" ht="30" customHeight="1" x14ac:dyDescent="0.4"/>
    <row r="766" s="90" customFormat="1" ht="30" customHeight="1" x14ac:dyDescent="0.4"/>
    <row r="767" s="90" customFormat="1" ht="30" customHeight="1" x14ac:dyDescent="0.4"/>
    <row r="768" s="90" customFormat="1" ht="30" customHeight="1" x14ac:dyDescent="0.4"/>
    <row r="769" s="90" customFormat="1" ht="30" customHeight="1" x14ac:dyDescent="0.4"/>
    <row r="770" s="90" customFormat="1" ht="30" customHeight="1" x14ac:dyDescent="0.4"/>
    <row r="771" s="90" customFormat="1" ht="30" customHeight="1" x14ac:dyDescent="0.4"/>
    <row r="772" s="90" customFormat="1" ht="30" customHeight="1" x14ac:dyDescent="0.4"/>
    <row r="773" s="90" customFormat="1" ht="30" customHeight="1" x14ac:dyDescent="0.4"/>
    <row r="774" s="90" customFormat="1" ht="30" customHeight="1" x14ac:dyDescent="0.4"/>
    <row r="775" s="90" customFormat="1" ht="30" customHeight="1" x14ac:dyDescent="0.4"/>
    <row r="776" s="90" customFormat="1" ht="30" customHeight="1" x14ac:dyDescent="0.4"/>
    <row r="777" s="90" customFormat="1" ht="30" customHeight="1" x14ac:dyDescent="0.4"/>
    <row r="778" s="90" customFormat="1" ht="30" customHeight="1" x14ac:dyDescent="0.4"/>
    <row r="779" s="90" customFormat="1" ht="30" customHeight="1" x14ac:dyDescent="0.4"/>
    <row r="780" s="90" customFormat="1" ht="30" customHeight="1" x14ac:dyDescent="0.4"/>
    <row r="781" s="90" customFormat="1" ht="30" customHeight="1" x14ac:dyDescent="0.4"/>
    <row r="782" s="90" customFormat="1" ht="30" customHeight="1" x14ac:dyDescent="0.4"/>
    <row r="783" s="90" customFormat="1" ht="30" customHeight="1" x14ac:dyDescent="0.4"/>
    <row r="784" s="90" customFormat="1" ht="30" customHeight="1" x14ac:dyDescent="0.4"/>
    <row r="785" s="90" customFormat="1" ht="30" customHeight="1" x14ac:dyDescent="0.4"/>
    <row r="786" s="90" customFormat="1" ht="30" customHeight="1" x14ac:dyDescent="0.4"/>
    <row r="787" s="90" customFormat="1" ht="30" customHeight="1" x14ac:dyDescent="0.4"/>
    <row r="788" s="90" customFormat="1" ht="30" customHeight="1" x14ac:dyDescent="0.4"/>
    <row r="789" s="90" customFormat="1" ht="30" customHeight="1" x14ac:dyDescent="0.4"/>
    <row r="790" s="90" customFormat="1" ht="30" customHeight="1" x14ac:dyDescent="0.4"/>
    <row r="791" s="90" customFormat="1" ht="30" customHeight="1" x14ac:dyDescent="0.4"/>
    <row r="792" s="90" customFormat="1" ht="30" customHeight="1" x14ac:dyDescent="0.4"/>
    <row r="793" s="90" customFormat="1" ht="30" customHeight="1" x14ac:dyDescent="0.4"/>
    <row r="794" s="90" customFormat="1" ht="30" customHeight="1" x14ac:dyDescent="0.4"/>
    <row r="795" s="90" customFormat="1" ht="30" customHeight="1" x14ac:dyDescent="0.4"/>
    <row r="796" s="90" customFormat="1" ht="30" customHeight="1" x14ac:dyDescent="0.4"/>
    <row r="797" s="90" customFormat="1" ht="30" customHeight="1" x14ac:dyDescent="0.4"/>
    <row r="798" s="90" customFormat="1" ht="30" customHeight="1" x14ac:dyDescent="0.4"/>
    <row r="799" s="90" customFormat="1" ht="30" customHeight="1" x14ac:dyDescent="0.4"/>
    <row r="800" s="90" customFormat="1" ht="30" customHeight="1" x14ac:dyDescent="0.4"/>
    <row r="801" s="90" customFormat="1" ht="30" customHeight="1" x14ac:dyDescent="0.4"/>
    <row r="802" s="90" customFormat="1" ht="30" customHeight="1" x14ac:dyDescent="0.4"/>
    <row r="803" s="90" customFormat="1" ht="30" customHeight="1" x14ac:dyDescent="0.4"/>
    <row r="804" s="90" customFormat="1" ht="30" customHeight="1" x14ac:dyDescent="0.4"/>
    <row r="805" s="90" customFormat="1" ht="30" customHeight="1" x14ac:dyDescent="0.4"/>
    <row r="806" s="90" customFormat="1" ht="30" customHeight="1" x14ac:dyDescent="0.4"/>
    <row r="807" s="90" customFormat="1" ht="30" customHeight="1" x14ac:dyDescent="0.4"/>
    <row r="808" s="90" customFormat="1" ht="30" customHeight="1" x14ac:dyDescent="0.4"/>
    <row r="809" s="90" customFormat="1" ht="30" customHeight="1" x14ac:dyDescent="0.4"/>
    <row r="810" s="90" customFormat="1" ht="30" customHeight="1" x14ac:dyDescent="0.4"/>
    <row r="811" s="90" customFormat="1" ht="30" customHeight="1" x14ac:dyDescent="0.4"/>
    <row r="812" s="90" customFormat="1" ht="30" customHeight="1" x14ac:dyDescent="0.4"/>
    <row r="813" s="90" customFormat="1" ht="30" customHeight="1" x14ac:dyDescent="0.4"/>
    <row r="814" s="90" customFormat="1" ht="30" customHeight="1" x14ac:dyDescent="0.4"/>
    <row r="815" s="90" customFormat="1" ht="30" customHeight="1" x14ac:dyDescent="0.4"/>
    <row r="816" s="90" customFormat="1" ht="30" customHeight="1" x14ac:dyDescent="0.4"/>
    <row r="817" s="90" customFormat="1" ht="30" customHeight="1" x14ac:dyDescent="0.4"/>
    <row r="818" s="90" customFormat="1" ht="30" customHeight="1" x14ac:dyDescent="0.4"/>
    <row r="819" s="90" customFormat="1" ht="30" customHeight="1" x14ac:dyDescent="0.4"/>
    <row r="820" s="90" customFormat="1" ht="30" customHeight="1" x14ac:dyDescent="0.4"/>
    <row r="821" s="90" customFormat="1" ht="30" customHeight="1" x14ac:dyDescent="0.4"/>
    <row r="822" s="90" customFormat="1" ht="30" customHeight="1" x14ac:dyDescent="0.4"/>
    <row r="823" s="90" customFormat="1" ht="30" customHeight="1" x14ac:dyDescent="0.4"/>
    <row r="824" s="90" customFormat="1" ht="30" customHeight="1" x14ac:dyDescent="0.4"/>
    <row r="825" s="90" customFormat="1" ht="30" customHeight="1" x14ac:dyDescent="0.4"/>
    <row r="826" s="90" customFormat="1" ht="30" customHeight="1" x14ac:dyDescent="0.4"/>
    <row r="827" s="90" customFormat="1" ht="30" customHeight="1" x14ac:dyDescent="0.4"/>
    <row r="828" s="90" customFormat="1" ht="30" customHeight="1" x14ac:dyDescent="0.4"/>
    <row r="829" s="90" customFormat="1" ht="30" customHeight="1" x14ac:dyDescent="0.4"/>
    <row r="830" s="90" customFormat="1" ht="30" customHeight="1" x14ac:dyDescent="0.4"/>
    <row r="831" s="90" customFormat="1" ht="30" customHeight="1" x14ac:dyDescent="0.4"/>
    <row r="832" s="90" customFormat="1" ht="30" customHeight="1" x14ac:dyDescent="0.4"/>
    <row r="833" s="90" customFormat="1" ht="30" customHeight="1" x14ac:dyDescent="0.4"/>
    <row r="834" s="90" customFormat="1" ht="30" customHeight="1" x14ac:dyDescent="0.4"/>
    <row r="835" s="90" customFormat="1" ht="30" customHeight="1" x14ac:dyDescent="0.4"/>
    <row r="836" s="90" customFormat="1" ht="30" customHeight="1" x14ac:dyDescent="0.4"/>
    <row r="837" s="90" customFormat="1" ht="30" customHeight="1" x14ac:dyDescent="0.4"/>
    <row r="838" s="90" customFormat="1" ht="30" customHeight="1" x14ac:dyDescent="0.4"/>
    <row r="839" s="90" customFormat="1" ht="30" customHeight="1" x14ac:dyDescent="0.4"/>
    <row r="840" s="90" customFormat="1" ht="30" customHeight="1" x14ac:dyDescent="0.4"/>
    <row r="841" s="90" customFormat="1" ht="30" customHeight="1" x14ac:dyDescent="0.4"/>
    <row r="842" s="90" customFormat="1" ht="30" customHeight="1" x14ac:dyDescent="0.4"/>
    <row r="843" s="90" customFormat="1" ht="30" customHeight="1" x14ac:dyDescent="0.4"/>
    <row r="844" s="90" customFormat="1" ht="30" customHeight="1" x14ac:dyDescent="0.4"/>
    <row r="845" s="90" customFormat="1" ht="30" customHeight="1" x14ac:dyDescent="0.4"/>
    <row r="846" s="90" customFormat="1" ht="30" customHeight="1" x14ac:dyDescent="0.4"/>
    <row r="847" s="90" customFormat="1" ht="30" customHeight="1" x14ac:dyDescent="0.4"/>
    <row r="848" s="90" customFormat="1" ht="30" customHeight="1" x14ac:dyDescent="0.4"/>
    <row r="849" s="90" customFormat="1" ht="30" customHeight="1" x14ac:dyDescent="0.4"/>
    <row r="850" s="90" customFormat="1" ht="30" customHeight="1" x14ac:dyDescent="0.4"/>
    <row r="851" s="90" customFormat="1" ht="30" customHeight="1" x14ac:dyDescent="0.4"/>
    <row r="852" s="90" customFormat="1" ht="30" customHeight="1" x14ac:dyDescent="0.4"/>
    <row r="853" s="90" customFormat="1" ht="30" customHeight="1" x14ac:dyDescent="0.4"/>
    <row r="854" s="90" customFormat="1" ht="30" customHeight="1" x14ac:dyDescent="0.4"/>
    <row r="855" s="90" customFormat="1" ht="30" customHeight="1" x14ac:dyDescent="0.4"/>
    <row r="856" s="90" customFormat="1" ht="30" customHeight="1" x14ac:dyDescent="0.4"/>
    <row r="857" s="90" customFormat="1" ht="30" customHeight="1" x14ac:dyDescent="0.4"/>
    <row r="858" s="90" customFormat="1" ht="30" customHeight="1" x14ac:dyDescent="0.4"/>
    <row r="859" s="90" customFormat="1" ht="30" customHeight="1" x14ac:dyDescent="0.4"/>
    <row r="860" s="90" customFormat="1" ht="30" customHeight="1" x14ac:dyDescent="0.4"/>
    <row r="861" s="90" customFormat="1" ht="30" customHeight="1" x14ac:dyDescent="0.4"/>
    <row r="862" s="90" customFormat="1" ht="30" customHeight="1" x14ac:dyDescent="0.4"/>
    <row r="863" s="90" customFormat="1" ht="30" customHeight="1" x14ac:dyDescent="0.4"/>
    <row r="864" s="90" customFormat="1" ht="30" customHeight="1" x14ac:dyDescent="0.4"/>
    <row r="865" s="90" customFormat="1" ht="30" customHeight="1" x14ac:dyDescent="0.4"/>
    <row r="866" s="90" customFormat="1" ht="30" customHeight="1" x14ac:dyDescent="0.4"/>
    <row r="867" s="90" customFormat="1" ht="30" customHeight="1" x14ac:dyDescent="0.4"/>
    <row r="868" s="90" customFormat="1" ht="30" customHeight="1" x14ac:dyDescent="0.4"/>
    <row r="869" s="90" customFormat="1" ht="30" customHeight="1" x14ac:dyDescent="0.4"/>
    <row r="870" s="90" customFormat="1" ht="30" customHeight="1" x14ac:dyDescent="0.4"/>
    <row r="871" s="90" customFormat="1" ht="30" customHeight="1" x14ac:dyDescent="0.4"/>
    <row r="872" s="90" customFormat="1" ht="30" customHeight="1" x14ac:dyDescent="0.4"/>
    <row r="873" s="90" customFormat="1" ht="30" customHeight="1" x14ac:dyDescent="0.4"/>
    <row r="874" s="90" customFormat="1" ht="30" customHeight="1" x14ac:dyDescent="0.4"/>
    <row r="875" s="90" customFormat="1" ht="30" customHeight="1" x14ac:dyDescent="0.4"/>
    <row r="876" s="90" customFormat="1" ht="30" customHeight="1" x14ac:dyDescent="0.4"/>
    <row r="877" s="90" customFormat="1" ht="30" customHeight="1" x14ac:dyDescent="0.4"/>
    <row r="878" s="90" customFormat="1" ht="30" customHeight="1" x14ac:dyDescent="0.4"/>
    <row r="879" s="90" customFormat="1" ht="30" customHeight="1" x14ac:dyDescent="0.4"/>
    <row r="880" s="90" customFormat="1" ht="30" customHeight="1" x14ac:dyDescent="0.4"/>
    <row r="881" s="90" customFormat="1" ht="30" customHeight="1" x14ac:dyDescent="0.4"/>
    <row r="882" s="90" customFormat="1" ht="30" customHeight="1" x14ac:dyDescent="0.4"/>
    <row r="883" s="90" customFormat="1" ht="30" customHeight="1" x14ac:dyDescent="0.4"/>
    <row r="884" s="90" customFormat="1" ht="30" customHeight="1" x14ac:dyDescent="0.4"/>
    <row r="885" s="90" customFormat="1" ht="30" customHeight="1" x14ac:dyDescent="0.4"/>
    <row r="886" s="90" customFormat="1" ht="30" customHeight="1" x14ac:dyDescent="0.4"/>
    <row r="887" s="90" customFormat="1" ht="30" customHeight="1" x14ac:dyDescent="0.4"/>
    <row r="888" s="90" customFormat="1" ht="30" customHeight="1" x14ac:dyDescent="0.4"/>
    <row r="889" s="90" customFormat="1" ht="30" customHeight="1" x14ac:dyDescent="0.4"/>
    <row r="890" s="90" customFormat="1" ht="30" customHeight="1" x14ac:dyDescent="0.4"/>
    <row r="891" s="90" customFormat="1" ht="30" customHeight="1" x14ac:dyDescent="0.4"/>
    <row r="892" s="90" customFormat="1" ht="30" customHeight="1" x14ac:dyDescent="0.4"/>
    <row r="893" s="90" customFormat="1" ht="30" customHeight="1" x14ac:dyDescent="0.4"/>
    <row r="894" s="90" customFormat="1" ht="30" customHeight="1" x14ac:dyDescent="0.4"/>
    <row r="895" s="90" customFormat="1" ht="30" customHeight="1" x14ac:dyDescent="0.4"/>
    <row r="896" s="90" customFormat="1" ht="30" customHeight="1" x14ac:dyDescent="0.4"/>
    <row r="897" s="90" customFormat="1" ht="30" customHeight="1" x14ac:dyDescent="0.4"/>
    <row r="898" s="90" customFormat="1" ht="30" customHeight="1" x14ac:dyDescent="0.4"/>
    <row r="899" s="90" customFormat="1" ht="30" customHeight="1" x14ac:dyDescent="0.4"/>
    <row r="900" s="90" customFormat="1" ht="30" customHeight="1" x14ac:dyDescent="0.4"/>
    <row r="901" s="90" customFormat="1" ht="30" customHeight="1" x14ac:dyDescent="0.4"/>
    <row r="902" s="90" customFormat="1" ht="30" customHeight="1" x14ac:dyDescent="0.4"/>
    <row r="903" s="90" customFormat="1" ht="30" customHeight="1" x14ac:dyDescent="0.4"/>
    <row r="904" s="90" customFormat="1" ht="30" customHeight="1" x14ac:dyDescent="0.4"/>
    <row r="905" s="90" customFormat="1" ht="30" customHeight="1" x14ac:dyDescent="0.4"/>
    <row r="906" s="90" customFormat="1" ht="30" customHeight="1" x14ac:dyDescent="0.4"/>
    <row r="907" s="90" customFormat="1" ht="30" customHeight="1" x14ac:dyDescent="0.4"/>
    <row r="908" s="90" customFormat="1" ht="30" customHeight="1" x14ac:dyDescent="0.4"/>
    <row r="909" s="90" customFormat="1" ht="30" customHeight="1" x14ac:dyDescent="0.4"/>
    <row r="910" s="90" customFormat="1" ht="30" customHeight="1" x14ac:dyDescent="0.4"/>
    <row r="911" s="90" customFormat="1" ht="30" customHeight="1" x14ac:dyDescent="0.4"/>
    <row r="912" s="90" customFormat="1" ht="30" customHeight="1" x14ac:dyDescent="0.4"/>
    <row r="913" s="90" customFormat="1" ht="30" customHeight="1" x14ac:dyDescent="0.4"/>
    <row r="914" s="90" customFormat="1" ht="30" customHeight="1" x14ac:dyDescent="0.4"/>
    <row r="915" s="90" customFormat="1" ht="30" customHeight="1" x14ac:dyDescent="0.4"/>
    <row r="916" s="90" customFormat="1" ht="30" customHeight="1" x14ac:dyDescent="0.4"/>
    <row r="917" s="90" customFormat="1" ht="30" customHeight="1" x14ac:dyDescent="0.4"/>
    <row r="918" s="90" customFormat="1" ht="30" customHeight="1" x14ac:dyDescent="0.4"/>
    <row r="919" s="90" customFormat="1" ht="30" customHeight="1" x14ac:dyDescent="0.4"/>
    <row r="920" s="90" customFormat="1" ht="30" customHeight="1" x14ac:dyDescent="0.4"/>
    <row r="921" s="90" customFormat="1" ht="30" customHeight="1" x14ac:dyDescent="0.4"/>
    <row r="922" s="90" customFormat="1" ht="30" customHeight="1" x14ac:dyDescent="0.4"/>
    <row r="923" s="90" customFormat="1" ht="30" customHeight="1" x14ac:dyDescent="0.4"/>
    <row r="924" s="90" customFormat="1" ht="30" customHeight="1" x14ac:dyDescent="0.4"/>
    <row r="925" s="90" customFormat="1" ht="30" customHeight="1" x14ac:dyDescent="0.4"/>
    <row r="926" s="90" customFormat="1" ht="30" customHeight="1" x14ac:dyDescent="0.4"/>
    <row r="927" s="90" customFormat="1" ht="30" customHeight="1" x14ac:dyDescent="0.4"/>
    <row r="928" s="90" customFormat="1" ht="30" customHeight="1" x14ac:dyDescent="0.4"/>
    <row r="929" s="90" customFormat="1" ht="30" customHeight="1" x14ac:dyDescent="0.4"/>
    <row r="930" s="90" customFormat="1" ht="30" customHeight="1" x14ac:dyDescent="0.4"/>
    <row r="931" s="90" customFormat="1" ht="30" customHeight="1" x14ac:dyDescent="0.4"/>
    <row r="932" s="90" customFormat="1" ht="30" customHeight="1" x14ac:dyDescent="0.4"/>
    <row r="933" s="90" customFormat="1" ht="30" customHeight="1" x14ac:dyDescent="0.4"/>
    <row r="934" s="90" customFormat="1" ht="30" customHeight="1" x14ac:dyDescent="0.4"/>
    <row r="935" s="90" customFormat="1" ht="30" customHeight="1" x14ac:dyDescent="0.4"/>
    <row r="936" s="90" customFormat="1" ht="30" customHeight="1" x14ac:dyDescent="0.4"/>
    <row r="937" s="90" customFormat="1" ht="30" customHeight="1" x14ac:dyDescent="0.4"/>
    <row r="938" s="90" customFormat="1" ht="30" customHeight="1" x14ac:dyDescent="0.4"/>
    <row r="939" s="90" customFormat="1" ht="30" customHeight="1" x14ac:dyDescent="0.4"/>
    <row r="940" s="90" customFormat="1" ht="30" customHeight="1" x14ac:dyDescent="0.4"/>
    <row r="941" s="90" customFormat="1" ht="30" customHeight="1" x14ac:dyDescent="0.4"/>
    <row r="942" s="90" customFormat="1" ht="30" customHeight="1" x14ac:dyDescent="0.4"/>
    <row r="943" s="90" customFormat="1" ht="30" customHeight="1" x14ac:dyDescent="0.4"/>
    <row r="944" s="90" customFormat="1" ht="30" customHeight="1" x14ac:dyDescent="0.4"/>
    <row r="945" s="90" customFormat="1" ht="30" customHeight="1" x14ac:dyDescent="0.4"/>
    <row r="946" s="90" customFormat="1" ht="30" customHeight="1" x14ac:dyDescent="0.4"/>
    <row r="947" s="90" customFormat="1" ht="30" customHeight="1" x14ac:dyDescent="0.4"/>
    <row r="948" s="90" customFormat="1" ht="30" customHeight="1" x14ac:dyDescent="0.4"/>
    <row r="949" s="90" customFormat="1" ht="30" customHeight="1" x14ac:dyDescent="0.4"/>
    <row r="950" s="90" customFormat="1" ht="30" customHeight="1" x14ac:dyDescent="0.4"/>
    <row r="951" s="90" customFormat="1" ht="30" customHeight="1" x14ac:dyDescent="0.4"/>
    <row r="952" s="90" customFormat="1" ht="30" customHeight="1" x14ac:dyDescent="0.4"/>
    <row r="953" s="90" customFormat="1" ht="30" customHeight="1" x14ac:dyDescent="0.4"/>
    <row r="954" s="90" customFormat="1" ht="30" customHeight="1" x14ac:dyDescent="0.4"/>
    <row r="955" s="90" customFormat="1" ht="30" customHeight="1" x14ac:dyDescent="0.4"/>
    <row r="956" s="90" customFormat="1" ht="30" customHeight="1" x14ac:dyDescent="0.4"/>
    <row r="957" s="90" customFormat="1" ht="30" customHeight="1" x14ac:dyDescent="0.4"/>
    <row r="958" s="90" customFormat="1" ht="30" customHeight="1" x14ac:dyDescent="0.4"/>
    <row r="959" s="90" customFormat="1" ht="30" customHeight="1" x14ac:dyDescent="0.4"/>
    <row r="960" s="90" customFormat="1" ht="30" customHeight="1" x14ac:dyDescent="0.4"/>
    <row r="961" s="90" customFormat="1" ht="30" customHeight="1" x14ac:dyDescent="0.4"/>
    <row r="962" s="90" customFormat="1" ht="30" customHeight="1" x14ac:dyDescent="0.4"/>
    <row r="963" s="90" customFormat="1" ht="30" customHeight="1" x14ac:dyDescent="0.4"/>
    <row r="964" s="90" customFormat="1" ht="30" customHeight="1" x14ac:dyDescent="0.4"/>
    <row r="965" s="90" customFormat="1" ht="30" customHeight="1" x14ac:dyDescent="0.4"/>
    <row r="966" s="90" customFormat="1" ht="30" customHeight="1" x14ac:dyDescent="0.4"/>
    <row r="967" s="90" customFormat="1" ht="30" customHeight="1" x14ac:dyDescent="0.4"/>
    <row r="968" s="90" customFormat="1" ht="30" customHeight="1" x14ac:dyDescent="0.4"/>
    <row r="969" s="90" customFormat="1" ht="30" customHeight="1" x14ac:dyDescent="0.4"/>
    <row r="970" s="90" customFormat="1" ht="30" customHeight="1" x14ac:dyDescent="0.4"/>
    <row r="971" s="90" customFormat="1" ht="30" customHeight="1" x14ac:dyDescent="0.4"/>
    <row r="972" s="90" customFormat="1" ht="30" customHeight="1" x14ac:dyDescent="0.4"/>
    <row r="973" s="90" customFormat="1" ht="30" customHeight="1" x14ac:dyDescent="0.4"/>
    <row r="974" s="90" customFormat="1" ht="30" customHeight="1" x14ac:dyDescent="0.4"/>
    <row r="975" s="90" customFormat="1" ht="30" customHeight="1" x14ac:dyDescent="0.4"/>
    <row r="976" s="90" customFormat="1" ht="30" customHeight="1" x14ac:dyDescent="0.4"/>
    <row r="977" s="90" customFormat="1" ht="30" customHeight="1" x14ac:dyDescent="0.4"/>
    <row r="978" s="90" customFormat="1" ht="30" customHeight="1" x14ac:dyDescent="0.4"/>
    <row r="979" s="90" customFormat="1" ht="30" customHeight="1" x14ac:dyDescent="0.4"/>
    <row r="980" s="90" customFormat="1" ht="30" customHeight="1" x14ac:dyDescent="0.4"/>
    <row r="981" s="90" customFormat="1" ht="30" customHeight="1" x14ac:dyDescent="0.4"/>
    <row r="982" s="90" customFormat="1" ht="30" customHeight="1" x14ac:dyDescent="0.4"/>
    <row r="983" s="90" customFormat="1" ht="30" customHeight="1" x14ac:dyDescent="0.4"/>
    <row r="984" s="90" customFormat="1" ht="30" customHeight="1" x14ac:dyDescent="0.4"/>
    <row r="985" s="90" customFormat="1" ht="30" customHeight="1" x14ac:dyDescent="0.4"/>
    <row r="986" s="90" customFormat="1" ht="30" customHeight="1" x14ac:dyDescent="0.4"/>
    <row r="987" s="90" customFormat="1" ht="30" customHeight="1" x14ac:dyDescent="0.4"/>
    <row r="988" s="90" customFormat="1" ht="30" customHeight="1" x14ac:dyDescent="0.4"/>
    <row r="989" s="90" customFormat="1" ht="30" customHeight="1" x14ac:dyDescent="0.4"/>
    <row r="990" s="90" customFormat="1" ht="30" customHeight="1" x14ac:dyDescent="0.4"/>
    <row r="991" s="90" customFormat="1" ht="30" customHeight="1" x14ac:dyDescent="0.4"/>
    <row r="992" s="90" customFormat="1" ht="30" customHeight="1" x14ac:dyDescent="0.4"/>
    <row r="993" s="90" customFormat="1" ht="30" customHeight="1" x14ac:dyDescent="0.4"/>
    <row r="994" s="90" customFormat="1" ht="30" customHeight="1" x14ac:dyDescent="0.4"/>
    <row r="995" s="90" customFormat="1" ht="30" customHeight="1" x14ac:dyDescent="0.4"/>
    <row r="996" s="90" customFormat="1" ht="30" customHeight="1" x14ac:dyDescent="0.4"/>
    <row r="997" s="90" customFormat="1" ht="30" customHeight="1" x14ac:dyDescent="0.4"/>
    <row r="998" s="90" customFormat="1" ht="30" customHeight="1" x14ac:dyDescent="0.4"/>
    <row r="999" s="90" customFormat="1" ht="30" customHeight="1" x14ac:dyDescent="0.4"/>
    <row r="1000" s="90" customFormat="1" ht="30" customHeight="1" x14ac:dyDescent="0.4"/>
    <row r="1001" s="90" customFormat="1" ht="30" customHeight="1" x14ac:dyDescent="0.4"/>
    <row r="1002" s="90" customFormat="1" ht="30" customHeight="1" x14ac:dyDescent="0.4"/>
    <row r="1003" s="90" customFormat="1" ht="30" customHeight="1" x14ac:dyDescent="0.4"/>
    <row r="1004" s="90" customFormat="1" ht="30" customHeight="1" x14ac:dyDescent="0.4"/>
    <row r="1005" s="90" customFormat="1" ht="30" customHeight="1" x14ac:dyDescent="0.4"/>
    <row r="1006" s="90" customFormat="1" ht="30" customHeight="1" x14ac:dyDescent="0.4"/>
    <row r="1007" s="90" customFormat="1" ht="30" customHeight="1" x14ac:dyDescent="0.4"/>
    <row r="1008" s="90" customFormat="1" ht="30" customHeight="1" x14ac:dyDescent="0.4"/>
    <row r="1009" s="90" customFormat="1" ht="30" customHeight="1" x14ac:dyDescent="0.4"/>
    <row r="1010" s="90" customFormat="1" ht="30" customHeight="1" x14ac:dyDescent="0.4"/>
    <row r="1011" s="90" customFormat="1" ht="30" customHeight="1" x14ac:dyDescent="0.4"/>
    <row r="1012" s="90" customFormat="1" ht="30" customHeight="1" x14ac:dyDescent="0.4"/>
    <row r="1013" s="90" customFormat="1" ht="30" customHeight="1" x14ac:dyDescent="0.4"/>
    <row r="1014" s="90" customFormat="1" ht="30" customHeight="1" x14ac:dyDescent="0.4"/>
    <row r="1015" s="90" customFormat="1" ht="30" customHeight="1" x14ac:dyDescent="0.4"/>
    <row r="1016" s="90" customFormat="1" ht="30" customHeight="1" x14ac:dyDescent="0.4"/>
    <row r="1017" s="90" customFormat="1" ht="30" customHeight="1" x14ac:dyDescent="0.4"/>
    <row r="1018" s="90" customFormat="1" ht="30" customHeight="1" x14ac:dyDescent="0.4"/>
    <row r="1019" s="90" customFormat="1" ht="30" customHeight="1" x14ac:dyDescent="0.4"/>
    <row r="1020" s="90" customFormat="1" ht="30" customHeight="1" x14ac:dyDescent="0.4"/>
    <row r="1021" s="90" customFormat="1" ht="30" customHeight="1" x14ac:dyDescent="0.4"/>
    <row r="1022" s="90" customFormat="1" ht="30" customHeight="1" x14ac:dyDescent="0.4"/>
    <row r="1023" s="90" customFormat="1" ht="30" customHeight="1" x14ac:dyDescent="0.4"/>
    <row r="1024" s="90" customFormat="1" ht="30" customHeight="1" x14ac:dyDescent="0.4"/>
    <row r="1025" s="90" customFormat="1" ht="30" customHeight="1" x14ac:dyDescent="0.4"/>
    <row r="1026" s="90" customFormat="1" ht="30" customHeight="1" x14ac:dyDescent="0.4"/>
    <row r="1027" s="90" customFormat="1" ht="30" customHeight="1" x14ac:dyDescent="0.4"/>
    <row r="1028" s="90" customFormat="1" ht="30" customHeight="1" x14ac:dyDescent="0.4"/>
    <row r="1029" s="90" customFormat="1" ht="30" customHeight="1" x14ac:dyDescent="0.4"/>
    <row r="1030" s="90" customFormat="1" ht="30" customHeight="1" x14ac:dyDescent="0.4"/>
    <row r="1031" s="90" customFormat="1" ht="30" customHeight="1" x14ac:dyDescent="0.4"/>
    <row r="1032" s="90" customFormat="1" ht="30" customHeight="1" x14ac:dyDescent="0.4"/>
    <row r="1033" s="90" customFormat="1" ht="30" customHeight="1" x14ac:dyDescent="0.4"/>
    <row r="1034" s="90" customFormat="1" ht="30" customHeight="1" x14ac:dyDescent="0.4"/>
    <row r="1035" s="90" customFormat="1" ht="30" customHeight="1" x14ac:dyDescent="0.4"/>
    <row r="1036" s="90" customFormat="1" ht="30" customHeight="1" x14ac:dyDescent="0.4"/>
    <row r="1037" s="90" customFormat="1" ht="30" customHeight="1" x14ac:dyDescent="0.4"/>
    <row r="1038" s="90" customFormat="1" ht="30" customHeight="1" x14ac:dyDescent="0.4"/>
    <row r="1039" s="90" customFormat="1" ht="30" customHeight="1" x14ac:dyDescent="0.4"/>
    <row r="1040" s="90" customFormat="1" ht="30" customHeight="1" x14ac:dyDescent="0.4"/>
    <row r="1041" s="90" customFormat="1" ht="30" customHeight="1" x14ac:dyDescent="0.4"/>
    <row r="1042" s="90" customFormat="1" ht="30" customHeight="1" x14ac:dyDescent="0.4"/>
    <row r="1043" s="90" customFormat="1" ht="30" customHeight="1" x14ac:dyDescent="0.4"/>
    <row r="1044" s="90" customFormat="1" ht="30" customHeight="1" x14ac:dyDescent="0.4"/>
    <row r="1045" s="90" customFormat="1" ht="30" customHeight="1" x14ac:dyDescent="0.4"/>
    <row r="1046" s="90" customFormat="1" ht="30" customHeight="1" x14ac:dyDescent="0.4"/>
    <row r="1047" s="90" customFormat="1" ht="30" customHeight="1" x14ac:dyDescent="0.4"/>
    <row r="1048" s="90" customFormat="1" ht="30" customHeight="1" x14ac:dyDescent="0.4"/>
    <row r="1049" s="90" customFormat="1" ht="30" customHeight="1" x14ac:dyDescent="0.4"/>
    <row r="1050" s="90" customFormat="1" ht="30" customHeight="1" x14ac:dyDescent="0.4"/>
    <row r="1051" s="90" customFormat="1" ht="30" customHeight="1" x14ac:dyDescent="0.4"/>
    <row r="1052" s="90" customFormat="1" ht="30" customHeight="1" x14ac:dyDescent="0.4"/>
    <row r="1053" s="90" customFormat="1" ht="30" customHeight="1" x14ac:dyDescent="0.4"/>
    <row r="1054" s="90" customFormat="1" ht="30" customHeight="1" x14ac:dyDescent="0.4"/>
    <row r="1055" s="90" customFormat="1" ht="30" customHeight="1" x14ac:dyDescent="0.4"/>
    <row r="1056" s="90" customFormat="1" ht="30" customHeight="1" x14ac:dyDescent="0.4"/>
    <row r="1057" s="90" customFormat="1" ht="30" customHeight="1" x14ac:dyDescent="0.4"/>
    <row r="1058" s="90" customFormat="1" ht="30" customHeight="1" x14ac:dyDescent="0.4"/>
    <row r="1059" s="90" customFormat="1" ht="30" customHeight="1" x14ac:dyDescent="0.4"/>
    <row r="1060" s="90" customFormat="1" ht="30" customHeight="1" x14ac:dyDescent="0.4"/>
    <row r="1061" s="90" customFormat="1" ht="30" customHeight="1" x14ac:dyDescent="0.4"/>
    <row r="1062" s="90" customFormat="1" ht="30" customHeight="1" x14ac:dyDescent="0.4"/>
    <row r="1063" s="90" customFormat="1" ht="30" customHeight="1" x14ac:dyDescent="0.4"/>
    <row r="1064" s="90" customFormat="1" ht="30" customHeight="1" x14ac:dyDescent="0.4"/>
    <row r="1065" s="90" customFormat="1" ht="30" customHeight="1" x14ac:dyDescent="0.4"/>
    <row r="1066" s="90" customFormat="1" ht="30" customHeight="1" x14ac:dyDescent="0.4"/>
    <row r="1067" s="90" customFormat="1" ht="30" customHeight="1" x14ac:dyDescent="0.4"/>
    <row r="1068" s="90" customFormat="1" ht="30" customHeight="1" x14ac:dyDescent="0.4"/>
    <row r="1069" s="90" customFormat="1" ht="30" customHeight="1" x14ac:dyDescent="0.4"/>
    <row r="1070" s="90" customFormat="1" ht="30" customHeight="1" x14ac:dyDescent="0.4"/>
    <row r="1071" s="90" customFormat="1" ht="30" customHeight="1" x14ac:dyDescent="0.4"/>
    <row r="1072" s="90" customFormat="1" ht="30" customHeight="1" x14ac:dyDescent="0.4"/>
    <row r="1073" s="90" customFormat="1" ht="30" customHeight="1" x14ac:dyDescent="0.4"/>
    <row r="1074" s="90" customFormat="1" ht="30" customHeight="1" x14ac:dyDescent="0.4"/>
    <row r="1075" s="90" customFormat="1" ht="30" customHeight="1" x14ac:dyDescent="0.4"/>
    <row r="1076" s="90" customFormat="1" ht="30" customHeight="1" x14ac:dyDescent="0.4"/>
    <row r="1077" s="90" customFormat="1" ht="30" customHeight="1" x14ac:dyDescent="0.4"/>
    <row r="1078" s="90" customFormat="1" ht="30" customHeight="1" x14ac:dyDescent="0.4"/>
    <row r="1079" s="90" customFormat="1" ht="30" customHeight="1" x14ac:dyDescent="0.4"/>
    <row r="1080" s="90" customFormat="1" ht="30" customHeight="1" x14ac:dyDescent="0.4"/>
    <row r="1081" s="90" customFormat="1" ht="30" customHeight="1" x14ac:dyDescent="0.4"/>
    <row r="1082" s="90" customFormat="1" ht="30" customHeight="1" x14ac:dyDescent="0.4"/>
    <row r="1083" s="90" customFormat="1" ht="30" customHeight="1" x14ac:dyDescent="0.4"/>
    <row r="1084" s="90" customFormat="1" ht="30" customHeight="1" x14ac:dyDescent="0.4"/>
    <row r="1085" s="90" customFormat="1" ht="30" customHeight="1" x14ac:dyDescent="0.4"/>
    <row r="1086" s="90" customFormat="1" ht="30" customHeight="1" x14ac:dyDescent="0.4"/>
    <row r="1087" s="90" customFormat="1" ht="30" customHeight="1" x14ac:dyDescent="0.4"/>
    <row r="1088" s="90" customFormat="1" ht="30" customHeight="1" x14ac:dyDescent="0.4"/>
    <row r="1089" s="90" customFormat="1" ht="30" customHeight="1" x14ac:dyDescent="0.4"/>
    <row r="1090" s="90" customFormat="1" ht="30" customHeight="1" x14ac:dyDescent="0.4"/>
    <row r="1091" s="90" customFormat="1" ht="30" customHeight="1" x14ac:dyDescent="0.4"/>
    <row r="1092" s="90" customFormat="1" ht="30" customHeight="1" x14ac:dyDescent="0.4"/>
    <row r="1093" s="90" customFormat="1" ht="30" customHeight="1" x14ac:dyDescent="0.4"/>
    <row r="1094" s="90" customFormat="1" ht="30" customHeight="1" x14ac:dyDescent="0.4"/>
    <row r="1095" s="90" customFormat="1" ht="30" customHeight="1" x14ac:dyDescent="0.4"/>
    <row r="1096" s="90" customFormat="1" ht="30" customHeight="1" x14ac:dyDescent="0.4"/>
    <row r="1097" s="90" customFormat="1" ht="30" customHeight="1" x14ac:dyDescent="0.4"/>
    <row r="1098" s="90" customFormat="1" ht="30" customHeight="1" x14ac:dyDescent="0.4"/>
    <row r="1099" s="90" customFormat="1" ht="30" customHeight="1" x14ac:dyDescent="0.4"/>
    <row r="1100" s="90" customFormat="1" ht="30" customHeight="1" x14ac:dyDescent="0.4"/>
    <row r="1101" s="90" customFormat="1" ht="30" customHeight="1" x14ac:dyDescent="0.4"/>
    <row r="1102" s="90" customFormat="1" ht="30" customHeight="1" x14ac:dyDescent="0.4"/>
    <row r="1103" s="90" customFormat="1" ht="30" customHeight="1" x14ac:dyDescent="0.4"/>
    <row r="1104" s="90" customFormat="1" ht="30" customHeight="1" x14ac:dyDescent="0.4"/>
    <row r="1105" s="90" customFormat="1" ht="30" customHeight="1" x14ac:dyDescent="0.4"/>
    <row r="1106" s="90" customFormat="1" ht="30" customHeight="1" x14ac:dyDescent="0.4"/>
    <row r="1107" s="90" customFormat="1" ht="30" customHeight="1" x14ac:dyDescent="0.4"/>
    <row r="1108" s="90" customFormat="1" ht="30" customHeight="1" x14ac:dyDescent="0.4"/>
    <row r="1109" s="90" customFormat="1" ht="30" customHeight="1" x14ac:dyDescent="0.4"/>
    <row r="1110" s="90" customFormat="1" ht="30" customHeight="1" x14ac:dyDescent="0.4"/>
    <row r="1111" s="90" customFormat="1" ht="30" customHeight="1" x14ac:dyDescent="0.4"/>
    <row r="1112" s="90" customFormat="1" ht="30" customHeight="1" x14ac:dyDescent="0.4"/>
    <row r="1113" s="90" customFormat="1" ht="30" customHeight="1" x14ac:dyDescent="0.4"/>
    <row r="1114" s="90" customFormat="1" ht="30" customHeight="1" x14ac:dyDescent="0.4"/>
    <row r="1115" s="90" customFormat="1" ht="30" customHeight="1" x14ac:dyDescent="0.4"/>
    <row r="1116" s="90" customFormat="1" ht="30" customHeight="1" x14ac:dyDescent="0.4"/>
    <row r="1117" s="90" customFormat="1" ht="30" customHeight="1" x14ac:dyDescent="0.4"/>
    <row r="1118" s="90" customFormat="1" ht="30" customHeight="1" x14ac:dyDescent="0.4"/>
    <row r="1119" s="90" customFormat="1" ht="30" customHeight="1" x14ac:dyDescent="0.4"/>
    <row r="1120" s="90" customFormat="1" ht="30" customHeight="1" x14ac:dyDescent="0.4"/>
    <row r="1121" s="90" customFormat="1" ht="30" customHeight="1" x14ac:dyDescent="0.4"/>
    <row r="1122" s="90" customFormat="1" ht="30" customHeight="1" x14ac:dyDescent="0.4"/>
    <row r="1123" s="90" customFormat="1" ht="30" customHeight="1" x14ac:dyDescent="0.4"/>
    <row r="1124" s="90" customFormat="1" ht="30" customHeight="1" x14ac:dyDescent="0.4"/>
    <row r="1125" s="90" customFormat="1" ht="30" customHeight="1" x14ac:dyDescent="0.4"/>
    <row r="1126" s="90" customFormat="1" ht="30" customHeight="1" x14ac:dyDescent="0.4"/>
    <row r="1127" s="90" customFormat="1" ht="30" customHeight="1" x14ac:dyDescent="0.4"/>
    <row r="1128" s="90" customFormat="1" ht="30" customHeight="1" x14ac:dyDescent="0.4"/>
    <row r="1129" s="90" customFormat="1" ht="30" customHeight="1" x14ac:dyDescent="0.4"/>
    <row r="1130" s="90" customFormat="1" ht="30" customHeight="1" x14ac:dyDescent="0.4"/>
    <row r="1131" s="90" customFormat="1" ht="30" customHeight="1" x14ac:dyDescent="0.4"/>
    <row r="1132" s="90" customFormat="1" ht="30" customHeight="1" x14ac:dyDescent="0.4"/>
    <row r="1133" s="90" customFormat="1" ht="30" customHeight="1" x14ac:dyDescent="0.4"/>
    <row r="1134" s="90" customFormat="1" ht="30" customHeight="1" x14ac:dyDescent="0.4"/>
    <row r="1135" s="90" customFormat="1" ht="30" customHeight="1" x14ac:dyDescent="0.4"/>
    <row r="1136" s="90" customFormat="1" ht="30" customHeight="1" x14ac:dyDescent="0.4"/>
    <row r="1137" s="90" customFormat="1" ht="30" customHeight="1" x14ac:dyDescent="0.4"/>
    <row r="1138" s="90" customFormat="1" ht="30" customHeight="1" x14ac:dyDescent="0.4"/>
    <row r="1139" s="90" customFormat="1" ht="30" customHeight="1" x14ac:dyDescent="0.4"/>
    <row r="1140" s="90" customFormat="1" ht="30" customHeight="1" x14ac:dyDescent="0.4"/>
    <row r="1141" s="90" customFormat="1" ht="30" customHeight="1" x14ac:dyDescent="0.4"/>
    <row r="1142" s="90" customFormat="1" ht="30" customHeight="1" x14ac:dyDescent="0.4"/>
    <row r="1143" s="90" customFormat="1" ht="30" customHeight="1" x14ac:dyDescent="0.4"/>
    <row r="1144" s="90" customFormat="1" ht="30" customHeight="1" x14ac:dyDescent="0.4"/>
    <row r="1145" s="90" customFormat="1" ht="30" customHeight="1" x14ac:dyDescent="0.4"/>
    <row r="1146" s="90" customFormat="1" ht="30" customHeight="1" x14ac:dyDescent="0.4"/>
    <row r="1147" s="90" customFormat="1" ht="30" customHeight="1" x14ac:dyDescent="0.4"/>
    <row r="1148" s="90" customFormat="1" ht="30" customHeight="1" x14ac:dyDescent="0.4"/>
    <row r="1149" s="90" customFormat="1" ht="30" customHeight="1" x14ac:dyDescent="0.4"/>
    <row r="1150" s="90" customFormat="1" ht="30" customHeight="1" x14ac:dyDescent="0.4"/>
    <row r="1151" s="90" customFormat="1" ht="30" customHeight="1" x14ac:dyDescent="0.4"/>
    <row r="1152" s="90" customFormat="1" ht="30" customHeight="1" x14ac:dyDescent="0.4"/>
    <row r="1153" s="90" customFormat="1" ht="30" customHeight="1" x14ac:dyDescent="0.4"/>
    <row r="1154" s="90" customFormat="1" ht="30" customHeight="1" x14ac:dyDescent="0.4"/>
    <row r="1155" s="90" customFormat="1" ht="30" customHeight="1" x14ac:dyDescent="0.4"/>
    <row r="1156" s="90" customFormat="1" ht="30" customHeight="1" x14ac:dyDescent="0.4"/>
    <row r="1157" s="90" customFormat="1" ht="30" customHeight="1" x14ac:dyDescent="0.4"/>
    <row r="1158" s="90" customFormat="1" ht="30" customHeight="1" x14ac:dyDescent="0.4"/>
    <row r="1159" s="90" customFormat="1" ht="30" customHeight="1" x14ac:dyDescent="0.4"/>
    <row r="1160" s="90" customFormat="1" ht="30" customHeight="1" x14ac:dyDescent="0.4"/>
    <row r="1161" s="90" customFormat="1" ht="30" customHeight="1" x14ac:dyDescent="0.4"/>
    <row r="1162" s="90" customFormat="1" ht="30" customHeight="1" x14ac:dyDescent="0.4"/>
    <row r="1163" s="90" customFormat="1" ht="30" customHeight="1" x14ac:dyDescent="0.4"/>
    <row r="1164" s="90" customFormat="1" ht="30" customHeight="1" x14ac:dyDescent="0.4"/>
    <row r="1165" s="90" customFormat="1" ht="30" customHeight="1" x14ac:dyDescent="0.4"/>
    <row r="1166" s="90" customFormat="1" ht="30" customHeight="1" x14ac:dyDescent="0.4"/>
    <row r="1167" s="90" customFormat="1" ht="30" customHeight="1" x14ac:dyDescent="0.4"/>
    <row r="1168" s="90" customFormat="1" ht="30" customHeight="1" x14ac:dyDescent="0.4"/>
    <row r="1169" s="90" customFormat="1" ht="30" customHeight="1" x14ac:dyDescent="0.4"/>
    <row r="1170" s="90" customFormat="1" ht="30" customHeight="1" x14ac:dyDescent="0.4"/>
    <row r="1171" s="90" customFormat="1" ht="30" customHeight="1" x14ac:dyDescent="0.4"/>
    <row r="1172" s="90" customFormat="1" ht="30" customHeight="1" x14ac:dyDescent="0.4"/>
    <row r="1173" s="90" customFormat="1" ht="30" customHeight="1" x14ac:dyDescent="0.4"/>
    <row r="1174" s="90" customFormat="1" ht="30" customHeight="1" x14ac:dyDescent="0.4"/>
    <row r="1175" s="90" customFormat="1" ht="30" customHeight="1" x14ac:dyDescent="0.4"/>
    <row r="1176" s="90" customFormat="1" ht="30" customHeight="1" x14ac:dyDescent="0.4"/>
    <row r="1177" s="90" customFormat="1" ht="30" customHeight="1" x14ac:dyDescent="0.4"/>
    <row r="1178" s="90" customFormat="1" ht="30" customHeight="1" x14ac:dyDescent="0.4"/>
    <row r="1179" s="90" customFormat="1" ht="30" customHeight="1" x14ac:dyDescent="0.4"/>
    <row r="1180" s="90" customFormat="1" ht="30" customHeight="1" x14ac:dyDescent="0.4"/>
    <row r="1181" s="90" customFormat="1" ht="30" customHeight="1" x14ac:dyDescent="0.4"/>
    <row r="1182" s="90" customFormat="1" ht="30" customHeight="1" x14ac:dyDescent="0.4"/>
    <row r="1183" s="90" customFormat="1" ht="30" customHeight="1" x14ac:dyDescent="0.4"/>
    <row r="1184" s="90" customFormat="1" ht="30" customHeight="1" x14ac:dyDescent="0.4"/>
    <row r="1185" s="90" customFormat="1" ht="30" customHeight="1" x14ac:dyDescent="0.4"/>
    <row r="1186" s="90" customFormat="1" ht="30" customHeight="1" x14ac:dyDescent="0.4"/>
    <row r="1187" s="90" customFormat="1" ht="30" customHeight="1" x14ac:dyDescent="0.4"/>
    <row r="1188" s="90" customFormat="1" ht="30" customHeight="1" x14ac:dyDescent="0.4"/>
    <row r="1189" s="90" customFormat="1" ht="30" customHeight="1" x14ac:dyDescent="0.4"/>
    <row r="1190" s="90" customFormat="1" ht="30" customHeight="1" x14ac:dyDescent="0.4"/>
    <row r="1191" s="90" customFormat="1" ht="30" customHeight="1" x14ac:dyDescent="0.4"/>
    <row r="1192" s="90" customFormat="1" ht="30" customHeight="1" x14ac:dyDescent="0.4"/>
    <row r="1193" s="90" customFormat="1" ht="30" customHeight="1" x14ac:dyDescent="0.4"/>
    <row r="1194" s="90" customFormat="1" ht="30" customHeight="1" x14ac:dyDescent="0.4"/>
    <row r="1195" s="90" customFormat="1" ht="30" customHeight="1" x14ac:dyDescent="0.4"/>
    <row r="1196" s="90" customFormat="1" ht="30" customHeight="1" x14ac:dyDescent="0.4"/>
    <row r="1197" s="90" customFormat="1" ht="30" customHeight="1" x14ac:dyDescent="0.4"/>
    <row r="1198" s="90" customFormat="1" ht="30" customHeight="1" x14ac:dyDescent="0.4"/>
    <row r="1199" s="90" customFormat="1" ht="30" customHeight="1" x14ac:dyDescent="0.4"/>
    <row r="1200" s="90" customFormat="1" ht="30" customHeight="1" x14ac:dyDescent="0.4"/>
    <row r="1201" s="90" customFormat="1" ht="30" customHeight="1" x14ac:dyDescent="0.4"/>
    <row r="1202" s="90" customFormat="1" ht="30" customHeight="1" x14ac:dyDescent="0.4"/>
    <row r="1203" s="90" customFormat="1" ht="30" customHeight="1" x14ac:dyDescent="0.4"/>
    <row r="1204" s="90" customFormat="1" ht="30" customHeight="1" x14ac:dyDescent="0.4"/>
    <row r="1205" s="90" customFormat="1" ht="30" customHeight="1" x14ac:dyDescent="0.4"/>
    <row r="1206" s="90" customFormat="1" ht="30" customHeight="1" x14ac:dyDescent="0.4"/>
    <row r="1207" s="90" customFormat="1" ht="30" customHeight="1" x14ac:dyDescent="0.4"/>
    <row r="1208" s="90" customFormat="1" ht="30" customHeight="1" x14ac:dyDescent="0.4"/>
    <row r="1209" s="90" customFormat="1" ht="30" customHeight="1" x14ac:dyDescent="0.4"/>
    <row r="1210" s="90" customFormat="1" ht="30" customHeight="1" x14ac:dyDescent="0.4"/>
    <row r="1211" s="90" customFormat="1" ht="30" customHeight="1" x14ac:dyDescent="0.4"/>
    <row r="1212" s="90" customFormat="1" ht="30" customHeight="1" x14ac:dyDescent="0.4"/>
    <row r="1213" s="90" customFormat="1" ht="30" customHeight="1" x14ac:dyDescent="0.4"/>
    <row r="1214" s="90" customFormat="1" ht="30" customHeight="1" x14ac:dyDescent="0.4"/>
    <row r="1215" s="90" customFormat="1" ht="30" customHeight="1" x14ac:dyDescent="0.4"/>
    <row r="1216" s="90" customFormat="1" ht="30" customHeight="1" x14ac:dyDescent="0.4"/>
    <row r="1217" s="90" customFormat="1" ht="30" customHeight="1" x14ac:dyDescent="0.4"/>
    <row r="1218" s="90" customFormat="1" ht="30" customHeight="1" x14ac:dyDescent="0.4"/>
    <row r="1219" s="90" customFormat="1" ht="30" customHeight="1" x14ac:dyDescent="0.4"/>
    <row r="1220" s="90" customFormat="1" ht="30" customHeight="1" x14ac:dyDescent="0.4"/>
    <row r="1221" s="90" customFormat="1" ht="30" customHeight="1" x14ac:dyDescent="0.4"/>
    <row r="1222" s="90" customFormat="1" ht="30" customHeight="1" x14ac:dyDescent="0.4"/>
    <row r="1223" s="90" customFormat="1" ht="30" customHeight="1" x14ac:dyDescent="0.4"/>
    <row r="1224" s="90" customFormat="1" ht="30" customHeight="1" x14ac:dyDescent="0.4"/>
    <row r="1225" s="90" customFormat="1" ht="30" customHeight="1" x14ac:dyDescent="0.4"/>
    <row r="1226" s="90" customFormat="1" ht="30" customHeight="1" x14ac:dyDescent="0.4"/>
    <row r="1227" s="90" customFormat="1" ht="30" customHeight="1" x14ac:dyDescent="0.4"/>
    <row r="1228" s="90" customFormat="1" ht="30" customHeight="1" x14ac:dyDescent="0.4"/>
    <row r="1229" s="90" customFormat="1" ht="30" customHeight="1" x14ac:dyDescent="0.4"/>
    <row r="1230" s="90" customFormat="1" ht="30" customHeight="1" x14ac:dyDescent="0.4"/>
    <row r="1231" s="90" customFormat="1" ht="30" customHeight="1" x14ac:dyDescent="0.4"/>
    <row r="1232" s="90" customFormat="1" ht="30" customHeight="1" x14ac:dyDescent="0.4"/>
    <row r="1233" s="90" customFormat="1" ht="30" customHeight="1" x14ac:dyDescent="0.4"/>
    <row r="1234" s="90" customFormat="1" ht="30" customHeight="1" x14ac:dyDescent="0.4"/>
    <row r="1235" s="90" customFormat="1" ht="30" customHeight="1" x14ac:dyDescent="0.4"/>
    <row r="1236" s="90" customFormat="1" ht="30" customHeight="1" x14ac:dyDescent="0.4"/>
    <row r="1237" s="90" customFormat="1" ht="30" customHeight="1" x14ac:dyDescent="0.4"/>
    <row r="1238" s="90" customFormat="1" ht="30" customHeight="1" x14ac:dyDescent="0.4"/>
    <row r="1239" s="90" customFormat="1" ht="30" customHeight="1" x14ac:dyDescent="0.4"/>
    <row r="1240" s="90" customFormat="1" ht="30" customHeight="1" x14ac:dyDescent="0.4"/>
    <row r="1241" s="90" customFormat="1" ht="30" customHeight="1" x14ac:dyDescent="0.4"/>
    <row r="1242" s="90" customFormat="1" ht="30" customHeight="1" x14ac:dyDescent="0.4"/>
    <row r="1243" s="90" customFormat="1" ht="30" customHeight="1" x14ac:dyDescent="0.4"/>
    <row r="1244" s="90" customFormat="1" ht="30" customHeight="1" x14ac:dyDescent="0.4"/>
    <row r="1245" s="90" customFormat="1" ht="30" customHeight="1" x14ac:dyDescent="0.4"/>
    <row r="1246" s="90" customFormat="1" ht="30" customHeight="1" x14ac:dyDescent="0.4"/>
    <row r="1247" s="90" customFormat="1" ht="30" customHeight="1" x14ac:dyDescent="0.4"/>
    <row r="1248" s="90" customFormat="1" ht="30" customHeight="1" x14ac:dyDescent="0.4"/>
    <row r="1249" s="90" customFormat="1" ht="30" customHeight="1" x14ac:dyDescent="0.4"/>
    <row r="1250" s="90" customFormat="1" ht="30" customHeight="1" x14ac:dyDescent="0.4"/>
    <row r="1251" s="90" customFormat="1" ht="30" customHeight="1" x14ac:dyDescent="0.4"/>
    <row r="1252" s="90" customFormat="1" ht="30" customHeight="1" x14ac:dyDescent="0.4"/>
    <row r="1253" s="90" customFormat="1" ht="30" customHeight="1" x14ac:dyDescent="0.4"/>
    <row r="1254" s="90" customFormat="1" ht="30" customHeight="1" x14ac:dyDescent="0.4"/>
    <row r="1255" s="90" customFormat="1" ht="30" customHeight="1" x14ac:dyDescent="0.4"/>
    <row r="1256" s="90" customFormat="1" ht="30" customHeight="1" x14ac:dyDescent="0.4"/>
    <row r="1257" s="90" customFormat="1" ht="30" customHeight="1" x14ac:dyDescent="0.4"/>
    <row r="1258" s="90" customFormat="1" ht="30" customHeight="1" x14ac:dyDescent="0.4"/>
    <row r="1259" s="90" customFormat="1" ht="30" customHeight="1" x14ac:dyDescent="0.4"/>
    <row r="1260" s="90" customFormat="1" ht="30" customHeight="1" x14ac:dyDescent="0.4"/>
    <row r="1261" s="90" customFormat="1" ht="30" customHeight="1" x14ac:dyDescent="0.4"/>
    <row r="1262" s="90" customFormat="1" ht="30" customHeight="1" x14ac:dyDescent="0.4"/>
    <row r="1263" s="90" customFormat="1" ht="30" customHeight="1" x14ac:dyDescent="0.4"/>
    <row r="1264" s="90" customFormat="1" ht="30" customHeight="1" x14ac:dyDescent="0.4"/>
    <row r="1265" s="90" customFormat="1" ht="30" customHeight="1" x14ac:dyDescent="0.4"/>
    <row r="1266" s="90" customFormat="1" ht="30" customHeight="1" x14ac:dyDescent="0.4"/>
    <row r="1267" s="90" customFormat="1" ht="30" customHeight="1" x14ac:dyDescent="0.4"/>
    <row r="1268" s="90" customFormat="1" ht="30" customHeight="1" x14ac:dyDescent="0.4"/>
    <row r="1269" s="90" customFormat="1" ht="30" customHeight="1" x14ac:dyDescent="0.4"/>
    <row r="1270" s="90" customFormat="1" ht="30" customHeight="1" x14ac:dyDescent="0.4"/>
    <row r="1271" s="90" customFormat="1" ht="30" customHeight="1" x14ac:dyDescent="0.4"/>
    <row r="1272" s="90" customFormat="1" ht="30" customHeight="1" x14ac:dyDescent="0.4"/>
    <row r="1273" s="90" customFormat="1" ht="30" customHeight="1" x14ac:dyDescent="0.4"/>
    <row r="1274" s="90" customFormat="1" ht="30" customHeight="1" x14ac:dyDescent="0.4"/>
    <row r="1275" s="90" customFormat="1" ht="30" customHeight="1" x14ac:dyDescent="0.4"/>
    <row r="1276" s="90" customFormat="1" ht="30" customHeight="1" x14ac:dyDescent="0.4"/>
    <row r="1277" s="90" customFormat="1" ht="30" customHeight="1" x14ac:dyDescent="0.4"/>
    <row r="1278" s="90" customFormat="1" ht="30" customHeight="1" x14ac:dyDescent="0.4"/>
    <row r="1279" s="90" customFormat="1" ht="30" customHeight="1" x14ac:dyDescent="0.4"/>
    <row r="1280" s="90" customFormat="1" ht="30" customHeight="1" x14ac:dyDescent="0.4"/>
    <row r="1281" s="90" customFormat="1" ht="30" customHeight="1" x14ac:dyDescent="0.4"/>
    <row r="1282" s="90" customFormat="1" ht="30" customHeight="1" x14ac:dyDescent="0.4"/>
    <row r="1283" s="90" customFormat="1" ht="30" customHeight="1" x14ac:dyDescent="0.4"/>
    <row r="1284" s="90" customFormat="1" ht="30" customHeight="1" x14ac:dyDescent="0.4"/>
    <row r="1285" s="90" customFormat="1" ht="30" customHeight="1" x14ac:dyDescent="0.4"/>
    <row r="1286" s="90" customFormat="1" ht="30" customHeight="1" x14ac:dyDescent="0.4"/>
    <row r="1287" s="90" customFormat="1" ht="30" customHeight="1" x14ac:dyDescent="0.4"/>
    <row r="1288" s="90" customFormat="1" ht="30" customHeight="1" x14ac:dyDescent="0.4"/>
    <row r="1289" s="90" customFormat="1" ht="30" customHeight="1" x14ac:dyDescent="0.4"/>
    <row r="1290" s="90" customFormat="1" ht="30" customHeight="1" x14ac:dyDescent="0.4"/>
    <row r="1291" s="90" customFormat="1" ht="30" customHeight="1" x14ac:dyDescent="0.4"/>
    <row r="1292" s="90" customFormat="1" ht="30" customHeight="1" x14ac:dyDescent="0.4"/>
    <row r="1293" s="90" customFormat="1" ht="30" customHeight="1" x14ac:dyDescent="0.4"/>
    <row r="1294" s="90" customFormat="1" ht="30" customHeight="1" x14ac:dyDescent="0.4"/>
    <row r="1295" s="90" customFormat="1" ht="30" customHeight="1" x14ac:dyDescent="0.4"/>
    <row r="1296" s="90" customFormat="1" ht="30" customHeight="1" x14ac:dyDescent="0.4"/>
    <row r="1297" s="90" customFormat="1" ht="30" customHeight="1" x14ac:dyDescent="0.4"/>
    <row r="1298" s="90" customFormat="1" ht="30" customHeight="1" x14ac:dyDescent="0.4"/>
    <row r="1299" s="90" customFormat="1" ht="30" customHeight="1" x14ac:dyDescent="0.4"/>
    <row r="1300" s="90" customFormat="1" ht="30" customHeight="1" x14ac:dyDescent="0.4"/>
    <row r="1301" s="90" customFormat="1" ht="30" customHeight="1" x14ac:dyDescent="0.4"/>
    <row r="1302" s="90" customFormat="1" ht="30" customHeight="1" x14ac:dyDescent="0.4"/>
    <row r="1303" s="90" customFormat="1" ht="30" customHeight="1" x14ac:dyDescent="0.4"/>
    <row r="1304" s="90" customFormat="1" ht="30" customHeight="1" x14ac:dyDescent="0.4"/>
    <row r="1305" s="90" customFormat="1" ht="30" customHeight="1" x14ac:dyDescent="0.4"/>
    <row r="1306" s="90" customFormat="1" ht="30" customHeight="1" x14ac:dyDescent="0.4"/>
    <row r="1307" s="90" customFormat="1" ht="30" customHeight="1" x14ac:dyDescent="0.4"/>
    <row r="1308" s="90" customFormat="1" ht="30" customHeight="1" x14ac:dyDescent="0.4"/>
    <row r="1309" s="90" customFormat="1" ht="30" customHeight="1" x14ac:dyDescent="0.4"/>
    <row r="1310" s="90" customFormat="1" ht="30" customHeight="1" x14ac:dyDescent="0.4"/>
    <row r="1311" s="90" customFormat="1" ht="30" customHeight="1" x14ac:dyDescent="0.4"/>
    <row r="1312" s="90" customFormat="1" ht="30" customHeight="1" x14ac:dyDescent="0.4"/>
    <row r="1313" s="90" customFormat="1" ht="30" customHeight="1" x14ac:dyDescent="0.4"/>
    <row r="1314" s="90" customFormat="1" ht="30" customHeight="1" x14ac:dyDescent="0.4"/>
    <row r="1315" s="90" customFormat="1" ht="30" customHeight="1" x14ac:dyDescent="0.4"/>
    <row r="1316" s="90" customFormat="1" ht="30" customHeight="1" x14ac:dyDescent="0.4"/>
    <row r="1317" s="90" customFormat="1" ht="30" customHeight="1" x14ac:dyDescent="0.4"/>
    <row r="1318" s="90" customFormat="1" ht="30" customHeight="1" x14ac:dyDescent="0.4"/>
    <row r="1319" s="90" customFormat="1" ht="30" customHeight="1" x14ac:dyDescent="0.4"/>
    <row r="1320" s="90" customFormat="1" ht="30" customHeight="1" x14ac:dyDescent="0.4"/>
    <row r="1321" s="90" customFormat="1" ht="30" customHeight="1" x14ac:dyDescent="0.4"/>
    <row r="1322" s="90" customFormat="1" ht="30" customHeight="1" x14ac:dyDescent="0.4"/>
    <row r="1323" s="90" customFormat="1" ht="30" customHeight="1" x14ac:dyDescent="0.4"/>
    <row r="1324" s="90" customFormat="1" ht="30" customHeight="1" x14ac:dyDescent="0.4"/>
    <row r="1325" s="90" customFormat="1" ht="30" customHeight="1" x14ac:dyDescent="0.4"/>
    <row r="1326" s="90" customFormat="1" ht="30" customHeight="1" x14ac:dyDescent="0.4"/>
    <row r="1327" s="90" customFormat="1" ht="30" customHeight="1" x14ac:dyDescent="0.4"/>
    <row r="1328" s="90" customFormat="1" ht="30" customHeight="1" x14ac:dyDescent="0.4"/>
    <row r="1329" s="90" customFormat="1" ht="30" customHeight="1" x14ac:dyDescent="0.4"/>
    <row r="1330" s="90" customFormat="1" ht="30" customHeight="1" x14ac:dyDescent="0.4"/>
    <row r="1331" s="90" customFormat="1" ht="30" customHeight="1" x14ac:dyDescent="0.4"/>
    <row r="1332" s="90" customFormat="1" ht="30" customHeight="1" x14ac:dyDescent="0.4"/>
    <row r="1333" s="90" customFormat="1" ht="30" customHeight="1" x14ac:dyDescent="0.4"/>
    <row r="1334" s="90" customFormat="1" ht="30" customHeight="1" x14ac:dyDescent="0.4"/>
    <row r="1335" s="90" customFormat="1" ht="30" customHeight="1" x14ac:dyDescent="0.4"/>
    <row r="1336" s="90" customFormat="1" ht="30" customHeight="1" x14ac:dyDescent="0.4"/>
    <row r="1337" s="90" customFormat="1" ht="30" customHeight="1" x14ac:dyDescent="0.4"/>
    <row r="1338" s="90" customFormat="1" ht="30" customHeight="1" x14ac:dyDescent="0.4"/>
    <row r="1339" s="90" customFormat="1" ht="30" customHeight="1" x14ac:dyDescent="0.4"/>
    <row r="1340" s="90" customFormat="1" ht="30" customHeight="1" x14ac:dyDescent="0.4"/>
    <row r="1341" s="90" customFormat="1" ht="30" customHeight="1" x14ac:dyDescent="0.4"/>
    <row r="1342" s="90" customFormat="1" ht="30" customHeight="1" x14ac:dyDescent="0.4"/>
    <row r="1343" s="90" customFormat="1" ht="30" customHeight="1" x14ac:dyDescent="0.4"/>
    <row r="1344" s="90" customFormat="1" ht="30" customHeight="1" x14ac:dyDescent="0.4"/>
    <row r="1345" s="90" customFormat="1" ht="30" customHeight="1" x14ac:dyDescent="0.4"/>
    <row r="1346" s="90" customFormat="1" ht="30" customHeight="1" x14ac:dyDescent="0.4"/>
    <row r="1347" s="90" customFormat="1" ht="30" customHeight="1" x14ac:dyDescent="0.4"/>
    <row r="1348" s="90" customFormat="1" ht="30" customHeight="1" x14ac:dyDescent="0.4"/>
    <row r="1349" s="90" customFormat="1" ht="30" customHeight="1" x14ac:dyDescent="0.4"/>
    <row r="1350" s="90" customFormat="1" ht="30" customHeight="1" x14ac:dyDescent="0.4"/>
    <row r="1351" s="90" customFormat="1" ht="30" customHeight="1" x14ac:dyDescent="0.4"/>
    <row r="1352" s="90" customFormat="1" ht="30" customHeight="1" x14ac:dyDescent="0.4"/>
    <row r="1353" s="90" customFormat="1" ht="30" customHeight="1" x14ac:dyDescent="0.4"/>
    <row r="1354" s="90" customFormat="1" ht="30" customHeight="1" x14ac:dyDescent="0.4"/>
    <row r="1355" s="90" customFormat="1" ht="30" customHeight="1" x14ac:dyDescent="0.4"/>
    <row r="1356" s="90" customFormat="1" ht="30" customHeight="1" x14ac:dyDescent="0.4"/>
    <row r="1357" s="90" customFormat="1" ht="30" customHeight="1" x14ac:dyDescent="0.4"/>
    <row r="1358" s="90" customFormat="1" ht="30" customHeight="1" x14ac:dyDescent="0.4"/>
    <row r="1359" s="90" customFormat="1" ht="30" customHeight="1" x14ac:dyDescent="0.4"/>
    <row r="1360" s="90" customFormat="1" ht="30" customHeight="1" x14ac:dyDescent="0.4"/>
    <row r="1361" s="90" customFormat="1" ht="30" customHeight="1" x14ac:dyDescent="0.4"/>
    <row r="1362" s="90" customFormat="1" ht="30" customHeight="1" x14ac:dyDescent="0.4"/>
    <row r="1363" s="90" customFormat="1" ht="30" customHeight="1" x14ac:dyDescent="0.4"/>
    <row r="1364" s="90" customFormat="1" ht="30" customHeight="1" x14ac:dyDescent="0.4"/>
    <row r="1365" s="90" customFormat="1" ht="30" customHeight="1" x14ac:dyDescent="0.4"/>
    <row r="1366" s="90" customFormat="1" ht="30" customHeight="1" x14ac:dyDescent="0.4"/>
    <row r="1367" s="90" customFormat="1" ht="30" customHeight="1" x14ac:dyDescent="0.4"/>
    <row r="1368" s="90" customFormat="1" ht="30" customHeight="1" x14ac:dyDescent="0.4"/>
    <row r="1369" s="90" customFormat="1" ht="30" customHeight="1" x14ac:dyDescent="0.4"/>
    <row r="1370" s="90" customFormat="1" ht="30" customHeight="1" x14ac:dyDescent="0.4"/>
    <row r="1371" s="90" customFormat="1" ht="30" customHeight="1" x14ac:dyDescent="0.4"/>
    <row r="1372" s="90" customFormat="1" ht="30" customHeight="1" x14ac:dyDescent="0.4"/>
    <row r="1373" s="90" customFormat="1" ht="30" customHeight="1" x14ac:dyDescent="0.4"/>
    <row r="1374" s="90" customFormat="1" ht="30" customHeight="1" x14ac:dyDescent="0.4"/>
    <row r="1375" s="90" customFormat="1" ht="30" customHeight="1" x14ac:dyDescent="0.4"/>
    <row r="1376" s="90" customFormat="1" ht="30" customHeight="1" x14ac:dyDescent="0.4"/>
    <row r="1377" s="90" customFormat="1" ht="30" customHeight="1" x14ac:dyDescent="0.4"/>
    <row r="1378" s="90" customFormat="1" ht="30" customHeight="1" x14ac:dyDescent="0.4"/>
    <row r="1379" s="90" customFormat="1" ht="30" customHeight="1" x14ac:dyDescent="0.4"/>
    <row r="1380" s="90" customFormat="1" ht="30" customHeight="1" x14ac:dyDescent="0.4"/>
    <row r="1381" s="90" customFormat="1" ht="30" customHeight="1" x14ac:dyDescent="0.4"/>
    <row r="1382" s="90" customFormat="1" ht="30" customHeight="1" x14ac:dyDescent="0.4"/>
    <row r="1383" s="90" customFormat="1" ht="30" customHeight="1" x14ac:dyDescent="0.4"/>
    <row r="1384" s="90" customFormat="1" ht="30" customHeight="1" x14ac:dyDescent="0.4"/>
    <row r="1385" s="90" customFormat="1" ht="30" customHeight="1" x14ac:dyDescent="0.4"/>
    <row r="1386" s="90" customFormat="1" ht="30" customHeight="1" x14ac:dyDescent="0.4"/>
    <row r="1387" s="90" customFormat="1" ht="30" customHeight="1" x14ac:dyDescent="0.4"/>
    <row r="1388" s="90" customFormat="1" ht="30" customHeight="1" x14ac:dyDescent="0.4"/>
    <row r="1389" s="90" customFormat="1" ht="30" customHeight="1" x14ac:dyDescent="0.4"/>
    <row r="1390" s="90" customFormat="1" ht="30" customHeight="1" x14ac:dyDescent="0.4"/>
    <row r="1391" s="90" customFormat="1" ht="30" customHeight="1" x14ac:dyDescent="0.4"/>
    <row r="1392" s="90" customFormat="1" ht="30" customHeight="1" x14ac:dyDescent="0.4"/>
    <row r="1393" s="90" customFormat="1" ht="30" customHeight="1" x14ac:dyDescent="0.4"/>
    <row r="1394" s="90" customFormat="1" ht="30" customHeight="1" x14ac:dyDescent="0.4"/>
    <row r="1395" s="90" customFormat="1" ht="30" customHeight="1" x14ac:dyDescent="0.4"/>
    <row r="1396" s="90" customFormat="1" ht="30" customHeight="1" x14ac:dyDescent="0.4"/>
    <row r="1397" s="90" customFormat="1" ht="30" customHeight="1" x14ac:dyDescent="0.4"/>
    <row r="1398" s="90" customFormat="1" ht="30" customHeight="1" x14ac:dyDescent="0.4"/>
    <row r="1399" s="90" customFormat="1" ht="30" customHeight="1" x14ac:dyDescent="0.4"/>
    <row r="1400" s="90" customFormat="1" ht="30" customHeight="1" x14ac:dyDescent="0.4"/>
    <row r="1401" s="90" customFormat="1" ht="30" customHeight="1" x14ac:dyDescent="0.4"/>
    <row r="1402" s="90" customFormat="1" ht="30" customHeight="1" x14ac:dyDescent="0.4"/>
    <row r="1403" s="90" customFormat="1" ht="30" customHeight="1" x14ac:dyDescent="0.4"/>
    <row r="1404" s="90" customFormat="1" ht="30" customHeight="1" x14ac:dyDescent="0.4"/>
    <row r="1405" s="90" customFormat="1" ht="30" customHeight="1" x14ac:dyDescent="0.4"/>
    <row r="1406" s="90" customFormat="1" ht="30" customHeight="1" x14ac:dyDescent="0.4"/>
    <row r="1407" s="90" customFormat="1" ht="30" customHeight="1" x14ac:dyDescent="0.4"/>
    <row r="1408" s="90" customFormat="1" ht="30" customHeight="1" x14ac:dyDescent="0.4"/>
    <row r="1409" s="90" customFormat="1" ht="30" customHeight="1" x14ac:dyDescent="0.4"/>
    <row r="1410" s="90" customFormat="1" ht="30" customHeight="1" x14ac:dyDescent="0.4"/>
    <row r="1411" s="90" customFormat="1" ht="30" customHeight="1" x14ac:dyDescent="0.4"/>
    <row r="1412" s="90" customFormat="1" ht="30" customHeight="1" x14ac:dyDescent="0.4"/>
    <row r="1413" s="90" customFormat="1" ht="30" customHeight="1" x14ac:dyDescent="0.4"/>
    <row r="1414" s="90" customFormat="1" ht="30" customHeight="1" x14ac:dyDescent="0.4"/>
    <row r="1415" s="90" customFormat="1" ht="30" customHeight="1" x14ac:dyDescent="0.4"/>
    <row r="1416" s="90" customFormat="1" ht="30" customHeight="1" x14ac:dyDescent="0.4"/>
    <row r="1417" s="90" customFormat="1" ht="30" customHeight="1" x14ac:dyDescent="0.4"/>
    <row r="1418" s="90" customFormat="1" ht="30" customHeight="1" x14ac:dyDescent="0.4"/>
    <row r="1419" s="90" customFormat="1" ht="30" customHeight="1" x14ac:dyDescent="0.4"/>
    <row r="1420" s="90" customFormat="1" ht="30" customHeight="1" x14ac:dyDescent="0.4"/>
    <row r="1421" s="90" customFormat="1" ht="30" customHeight="1" x14ac:dyDescent="0.4"/>
    <row r="1422" s="90" customFormat="1" ht="30" customHeight="1" x14ac:dyDescent="0.4"/>
    <row r="1423" s="90" customFormat="1" ht="30" customHeight="1" x14ac:dyDescent="0.4"/>
    <row r="1424" s="90" customFormat="1" ht="30" customHeight="1" x14ac:dyDescent="0.4"/>
    <row r="1425" s="90" customFormat="1" ht="30" customHeight="1" x14ac:dyDescent="0.4"/>
    <row r="1426" s="90" customFormat="1" ht="30" customHeight="1" x14ac:dyDescent="0.4"/>
    <row r="1427" s="90" customFormat="1" ht="30" customHeight="1" x14ac:dyDescent="0.4"/>
    <row r="1428" s="90" customFormat="1" ht="30" customHeight="1" x14ac:dyDescent="0.4"/>
    <row r="1429" s="90" customFormat="1" ht="30" customHeight="1" x14ac:dyDescent="0.4"/>
    <row r="1430" s="90" customFormat="1" ht="30" customHeight="1" x14ac:dyDescent="0.4"/>
    <row r="1431" s="90" customFormat="1" ht="30" customHeight="1" x14ac:dyDescent="0.4"/>
    <row r="1432" s="90" customFormat="1" ht="30" customHeight="1" x14ac:dyDescent="0.4"/>
    <row r="1433" s="90" customFormat="1" ht="30" customHeight="1" x14ac:dyDescent="0.4"/>
    <row r="1434" s="90" customFormat="1" ht="30" customHeight="1" x14ac:dyDescent="0.4"/>
    <row r="1435" s="90" customFormat="1" ht="30" customHeight="1" x14ac:dyDescent="0.4"/>
    <row r="1436" s="90" customFormat="1" ht="30" customHeight="1" x14ac:dyDescent="0.4"/>
    <row r="1437" s="90" customFormat="1" ht="30" customHeight="1" x14ac:dyDescent="0.4"/>
    <row r="1438" s="90" customFormat="1" ht="30" customHeight="1" x14ac:dyDescent="0.4"/>
    <row r="1439" s="90" customFormat="1" ht="30" customHeight="1" x14ac:dyDescent="0.4"/>
    <row r="1440" s="90" customFormat="1" ht="30" customHeight="1" x14ac:dyDescent="0.4"/>
    <row r="1441" s="90" customFormat="1" ht="30" customHeight="1" x14ac:dyDescent="0.4"/>
    <row r="1442" s="90" customFormat="1" ht="30" customHeight="1" x14ac:dyDescent="0.4"/>
    <row r="1443" s="90" customFormat="1" ht="30" customHeight="1" x14ac:dyDescent="0.4"/>
    <row r="1444" s="90" customFormat="1" ht="30" customHeight="1" x14ac:dyDescent="0.4"/>
    <row r="1445" s="90" customFormat="1" ht="30" customHeight="1" x14ac:dyDescent="0.4"/>
    <row r="1446" s="90" customFormat="1" ht="30" customHeight="1" x14ac:dyDescent="0.4"/>
    <row r="1447" s="90" customFormat="1" ht="30" customHeight="1" x14ac:dyDescent="0.4"/>
    <row r="1448" s="90" customFormat="1" ht="30" customHeight="1" x14ac:dyDescent="0.4"/>
    <row r="1449" s="90" customFormat="1" ht="30" customHeight="1" x14ac:dyDescent="0.4"/>
    <row r="1450" s="90" customFormat="1" ht="30" customHeight="1" x14ac:dyDescent="0.4"/>
    <row r="1451" s="90" customFormat="1" ht="30" customHeight="1" x14ac:dyDescent="0.4"/>
    <row r="1452" s="90" customFormat="1" ht="30" customHeight="1" x14ac:dyDescent="0.4"/>
    <row r="1453" s="90" customFormat="1" ht="30" customHeight="1" x14ac:dyDescent="0.4"/>
    <row r="1454" s="90" customFormat="1" ht="30" customHeight="1" x14ac:dyDescent="0.4"/>
    <row r="1455" s="90" customFormat="1" ht="30" customHeight="1" x14ac:dyDescent="0.4"/>
    <row r="1456" s="90" customFormat="1" ht="30" customHeight="1" x14ac:dyDescent="0.4"/>
    <row r="1457" s="90" customFormat="1" ht="30" customHeight="1" x14ac:dyDescent="0.4"/>
    <row r="1458" s="90" customFormat="1" ht="30" customHeight="1" x14ac:dyDescent="0.4"/>
    <row r="1459" s="90" customFormat="1" ht="30" customHeight="1" x14ac:dyDescent="0.4"/>
    <row r="1460" s="90" customFormat="1" ht="30" customHeight="1" x14ac:dyDescent="0.4"/>
    <row r="1461" s="90" customFormat="1" ht="30" customHeight="1" x14ac:dyDescent="0.4"/>
    <row r="1462" s="90" customFormat="1" ht="30" customHeight="1" x14ac:dyDescent="0.4"/>
    <row r="1463" s="90" customFormat="1" ht="30" customHeight="1" x14ac:dyDescent="0.4"/>
    <row r="1464" s="90" customFormat="1" ht="30" customHeight="1" x14ac:dyDescent="0.4"/>
    <row r="1465" s="90" customFormat="1" ht="30" customHeight="1" x14ac:dyDescent="0.4"/>
    <row r="1466" s="90" customFormat="1" ht="30" customHeight="1" x14ac:dyDescent="0.4"/>
    <row r="1467" s="90" customFormat="1" ht="30" customHeight="1" x14ac:dyDescent="0.4"/>
    <row r="1468" s="90" customFormat="1" ht="30" customHeight="1" x14ac:dyDescent="0.4"/>
    <row r="1469" s="90" customFormat="1" ht="30" customHeight="1" x14ac:dyDescent="0.4"/>
    <row r="1470" s="90" customFormat="1" ht="30" customHeight="1" x14ac:dyDescent="0.4"/>
    <row r="1471" s="90" customFormat="1" ht="30" customHeight="1" x14ac:dyDescent="0.4"/>
    <row r="1472" s="90" customFormat="1" ht="30" customHeight="1" x14ac:dyDescent="0.4"/>
    <row r="1473" s="90" customFormat="1" ht="30" customHeight="1" x14ac:dyDescent="0.4"/>
    <row r="1474" s="90" customFormat="1" ht="30" customHeight="1" x14ac:dyDescent="0.4"/>
    <row r="1475" s="90" customFormat="1" ht="30" customHeight="1" x14ac:dyDescent="0.4"/>
    <row r="1476" s="90" customFormat="1" ht="30" customHeight="1" x14ac:dyDescent="0.4"/>
    <row r="1477" s="90" customFormat="1" ht="30" customHeight="1" x14ac:dyDescent="0.4"/>
    <row r="1478" s="90" customFormat="1" ht="30" customHeight="1" x14ac:dyDescent="0.4"/>
    <row r="1479" s="90" customFormat="1" ht="30" customHeight="1" x14ac:dyDescent="0.4"/>
    <row r="1480" s="90" customFormat="1" ht="30" customHeight="1" x14ac:dyDescent="0.4"/>
    <row r="1481" s="90" customFormat="1" ht="30" customHeight="1" x14ac:dyDescent="0.4"/>
    <row r="1482" s="90" customFormat="1" ht="30" customHeight="1" x14ac:dyDescent="0.4"/>
    <row r="1483" s="90" customFormat="1" ht="30" customHeight="1" x14ac:dyDescent="0.4"/>
    <row r="1484" s="90" customFormat="1" ht="30" customHeight="1" x14ac:dyDescent="0.4"/>
    <row r="1485" s="90" customFormat="1" ht="30" customHeight="1" x14ac:dyDescent="0.4"/>
    <row r="1486" s="90" customFormat="1" ht="30" customHeight="1" x14ac:dyDescent="0.4"/>
    <row r="1487" s="90" customFormat="1" ht="30" customHeight="1" x14ac:dyDescent="0.4"/>
    <row r="1488" s="90" customFormat="1" ht="30" customHeight="1" x14ac:dyDescent="0.4"/>
    <row r="1489" s="90" customFormat="1" ht="30" customHeight="1" x14ac:dyDescent="0.4"/>
    <row r="1490" s="90" customFormat="1" ht="30" customHeight="1" x14ac:dyDescent="0.4"/>
    <row r="1491" s="90" customFormat="1" ht="30" customHeight="1" x14ac:dyDescent="0.4"/>
    <row r="1492" s="90" customFormat="1" ht="30" customHeight="1" x14ac:dyDescent="0.4"/>
    <row r="1493" s="90" customFormat="1" ht="30" customHeight="1" x14ac:dyDescent="0.4"/>
    <row r="1494" s="90" customFormat="1" ht="30" customHeight="1" x14ac:dyDescent="0.4"/>
    <row r="1495" s="90" customFormat="1" ht="30" customHeight="1" x14ac:dyDescent="0.4"/>
    <row r="1496" s="90" customFormat="1" ht="30" customHeight="1" x14ac:dyDescent="0.4"/>
    <row r="1497" s="90" customFormat="1" ht="30" customHeight="1" x14ac:dyDescent="0.4"/>
    <row r="1498" s="90" customFormat="1" ht="30" customHeight="1" x14ac:dyDescent="0.4"/>
    <row r="1499" s="90" customFormat="1" ht="30" customHeight="1" x14ac:dyDescent="0.4"/>
    <row r="1500" s="90" customFormat="1" ht="30" customHeight="1" x14ac:dyDescent="0.4"/>
    <row r="1501" s="90" customFormat="1" ht="30" customHeight="1" x14ac:dyDescent="0.4"/>
    <row r="1502" s="90" customFormat="1" ht="30" customHeight="1" x14ac:dyDescent="0.4"/>
    <row r="1503" s="90" customFormat="1" ht="30" customHeight="1" x14ac:dyDescent="0.4"/>
    <row r="1504" s="90" customFormat="1" ht="30" customHeight="1" x14ac:dyDescent="0.4"/>
    <row r="1505" s="90" customFormat="1" ht="30" customHeight="1" x14ac:dyDescent="0.4"/>
    <row r="1506" s="90" customFormat="1" ht="30" customHeight="1" x14ac:dyDescent="0.4"/>
    <row r="1507" s="90" customFormat="1" ht="30" customHeight="1" x14ac:dyDescent="0.4"/>
    <row r="1508" s="90" customFormat="1" ht="30" customHeight="1" x14ac:dyDescent="0.4"/>
    <row r="1509" s="90" customFormat="1" ht="30" customHeight="1" x14ac:dyDescent="0.4"/>
    <row r="1510" s="90" customFormat="1" ht="30" customHeight="1" x14ac:dyDescent="0.4"/>
    <row r="1511" s="90" customFormat="1" ht="30" customHeight="1" x14ac:dyDescent="0.4"/>
    <row r="1512" s="90" customFormat="1" ht="30" customHeight="1" x14ac:dyDescent="0.4"/>
    <row r="1513" s="90" customFormat="1" ht="30" customHeight="1" x14ac:dyDescent="0.4"/>
    <row r="1514" s="90" customFormat="1" ht="30" customHeight="1" x14ac:dyDescent="0.4"/>
    <row r="1515" s="90" customFormat="1" ht="30" customHeight="1" x14ac:dyDescent="0.4"/>
    <row r="1516" s="90" customFormat="1" ht="30" customHeight="1" x14ac:dyDescent="0.4"/>
    <row r="1517" s="90" customFormat="1" ht="30" customHeight="1" x14ac:dyDescent="0.4"/>
    <row r="1518" s="90" customFormat="1" ht="30" customHeight="1" x14ac:dyDescent="0.4"/>
    <row r="1519" s="90" customFormat="1" ht="30" customHeight="1" x14ac:dyDescent="0.4"/>
    <row r="1520" s="90" customFormat="1" ht="30" customHeight="1" x14ac:dyDescent="0.4"/>
    <row r="1521" s="90" customFormat="1" ht="30" customHeight="1" x14ac:dyDescent="0.4"/>
    <row r="1522" s="90" customFormat="1" ht="30" customHeight="1" x14ac:dyDescent="0.4"/>
    <row r="1523" s="90" customFormat="1" ht="30" customHeight="1" x14ac:dyDescent="0.4"/>
    <row r="1524" s="90" customFormat="1" ht="30" customHeight="1" x14ac:dyDescent="0.4"/>
    <row r="1525" s="90" customFormat="1" ht="30" customHeight="1" x14ac:dyDescent="0.4"/>
    <row r="1526" s="90" customFormat="1" ht="30" customHeight="1" x14ac:dyDescent="0.4"/>
    <row r="1527" s="90" customFormat="1" ht="30" customHeight="1" x14ac:dyDescent="0.4"/>
    <row r="1528" s="90" customFormat="1" ht="30" customHeight="1" x14ac:dyDescent="0.4"/>
    <row r="1529" s="90" customFormat="1" ht="30" customHeight="1" x14ac:dyDescent="0.4"/>
    <row r="1530" s="90" customFormat="1" ht="30" customHeight="1" x14ac:dyDescent="0.4"/>
    <row r="1531" s="90" customFormat="1" ht="30" customHeight="1" x14ac:dyDescent="0.4"/>
    <row r="1532" s="90" customFormat="1" ht="30" customHeight="1" x14ac:dyDescent="0.4"/>
    <row r="1533" s="90" customFormat="1" ht="30" customHeight="1" x14ac:dyDescent="0.4"/>
    <row r="1534" s="90" customFormat="1" ht="30" customHeight="1" x14ac:dyDescent="0.4"/>
    <row r="1535" s="90" customFormat="1" ht="30" customHeight="1" x14ac:dyDescent="0.4"/>
    <row r="1536" s="90" customFormat="1" ht="30" customHeight="1" x14ac:dyDescent="0.4"/>
    <row r="1537" s="90" customFormat="1" ht="30" customHeight="1" x14ac:dyDescent="0.4"/>
    <row r="1538" s="90" customFormat="1" ht="30" customHeight="1" x14ac:dyDescent="0.4"/>
    <row r="1539" s="90" customFormat="1" ht="30" customHeight="1" x14ac:dyDescent="0.4"/>
    <row r="1540" s="90" customFormat="1" ht="30" customHeight="1" x14ac:dyDescent="0.4"/>
    <row r="1541" s="90" customFormat="1" ht="30" customHeight="1" x14ac:dyDescent="0.4"/>
    <row r="1542" s="90" customFormat="1" ht="30" customHeight="1" x14ac:dyDescent="0.4"/>
    <row r="1543" s="90" customFormat="1" ht="30" customHeight="1" x14ac:dyDescent="0.4"/>
    <row r="1544" s="90" customFormat="1" ht="30" customHeight="1" x14ac:dyDescent="0.4"/>
    <row r="1545" s="90" customFormat="1" ht="30" customHeight="1" x14ac:dyDescent="0.4"/>
    <row r="1546" s="90" customFormat="1" ht="30" customHeight="1" x14ac:dyDescent="0.4"/>
    <row r="1547" s="90" customFormat="1" ht="30" customHeight="1" x14ac:dyDescent="0.4"/>
    <row r="1548" s="90" customFormat="1" ht="30" customHeight="1" x14ac:dyDescent="0.4"/>
    <row r="1549" s="90" customFormat="1" ht="30" customHeight="1" x14ac:dyDescent="0.4"/>
    <row r="1550" s="90" customFormat="1" ht="30" customHeight="1" x14ac:dyDescent="0.4"/>
    <row r="1551" s="90" customFormat="1" ht="30" customHeight="1" x14ac:dyDescent="0.4"/>
    <row r="1552" s="90" customFormat="1" ht="30" customHeight="1" x14ac:dyDescent="0.4"/>
    <row r="1553" s="90" customFormat="1" ht="30" customHeight="1" x14ac:dyDescent="0.4"/>
    <row r="1554" s="90" customFormat="1" ht="30" customHeight="1" x14ac:dyDescent="0.4"/>
    <row r="1555" s="90" customFormat="1" ht="30" customHeight="1" x14ac:dyDescent="0.4"/>
    <row r="1556" s="90" customFormat="1" ht="30" customHeight="1" x14ac:dyDescent="0.4"/>
    <row r="1557" s="90" customFormat="1" ht="30" customHeight="1" x14ac:dyDescent="0.4"/>
    <row r="1558" s="90" customFormat="1" ht="30" customHeight="1" x14ac:dyDescent="0.4"/>
    <row r="1559" s="90" customFormat="1" ht="30" customHeight="1" x14ac:dyDescent="0.4"/>
    <row r="1560" s="90" customFormat="1" ht="30" customHeight="1" x14ac:dyDescent="0.4"/>
    <row r="1561" s="90" customFormat="1" ht="30" customHeight="1" x14ac:dyDescent="0.4"/>
    <row r="1562" s="90" customFormat="1" ht="30" customHeight="1" x14ac:dyDescent="0.4"/>
    <row r="1563" s="90" customFormat="1" ht="30" customHeight="1" x14ac:dyDescent="0.4"/>
    <row r="1564" s="90" customFormat="1" ht="30" customHeight="1" x14ac:dyDescent="0.4"/>
    <row r="1565" s="90" customFormat="1" ht="30" customHeight="1" x14ac:dyDescent="0.4"/>
    <row r="1566" s="90" customFormat="1" ht="30" customHeight="1" x14ac:dyDescent="0.4"/>
    <row r="1567" s="90" customFormat="1" ht="30" customHeight="1" x14ac:dyDescent="0.4"/>
    <row r="1568" s="90" customFormat="1" ht="30" customHeight="1" x14ac:dyDescent="0.4"/>
    <row r="1569" s="90" customFormat="1" ht="30" customHeight="1" x14ac:dyDescent="0.4"/>
    <row r="1570" s="90" customFormat="1" ht="30" customHeight="1" x14ac:dyDescent="0.4"/>
    <row r="1571" s="90" customFormat="1" ht="30" customHeight="1" x14ac:dyDescent="0.4"/>
    <row r="1572" s="90" customFormat="1" ht="30" customHeight="1" x14ac:dyDescent="0.4"/>
    <row r="1573" s="90" customFormat="1" ht="30" customHeight="1" x14ac:dyDescent="0.4"/>
    <row r="1574" s="90" customFormat="1" ht="30" customHeight="1" x14ac:dyDescent="0.4"/>
    <row r="1575" s="90" customFormat="1" ht="30" customHeight="1" x14ac:dyDescent="0.4"/>
    <row r="1576" s="90" customFormat="1" ht="30" customHeight="1" x14ac:dyDescent="0.4"/>
    <row r="1577" s="90" customFormat="1" ht="30" customHeight="1" x14ac:dyDescent="0.4"/>
    <row r="1578" s="90" customFormat="1" ht="30" customHeight="1" x14ac:dyDescent="0.4"/>
    <row r="1579" s="90" customFormat="1" ht="30" customHeight="1" x14ac:dyDescent="0.4"/>
    <row r="1580" s="90" customFormat="1" ht="30" customHeight="1" x14ac:dyDescent="0.4"/>
    <row r="1581" s="90" customFormat="1" ht="30" customHeight="1" x14ac:dyDescent="0.4"/>
    <row r="1582" s="90" customFormat="1" ht="30" customHeight="1" x14ac:dyDescent="0.4"/>
    <row r="1583" s="90" customFormat="1" ht="30" customHeight="1" x14ac:dyDescent="0.4"/>
    <row r="1584" s="90" customFormat="1" ht="30" customHeight="1" x14ac:dyDescent="0.4"/>
    <row r="1585" s="90" customFormat="1" ht="30" customHeight="1" x14ac:dyDescent="0.4"/>
    <row r="1586" s="90" customFormat="1" ht="30" customHeight="1" x14ac:dyDescent="0.4"/>
    <row r="1587" s="90" customFormat="1" ht="30" customHeight="1" x14ac:dyDescent="0.4"/>
    <row r="1588" s="90" customFormat="1" ht="30" customHeight="1" x14ac:dyDescent="0.4"/>
    <row r="1589" s="90" customFormat="1" ht="30" customHeight="1" x14ac:dyDescent="0.4"/>
    <row r="1590" s="90" customFormat="1" ht="30" customHeight="1" x14ac:dyDescent="0.4"/>
    <row r="1591" s="90" customFormat="1" ht="30" customHeight="1" x14ac:dyDescent="0.4"/>
    <row r="1592" s="90" customFormat="1" ht="30" customHeight="1" x14ac:dyDescent="0.4"/>
    <row r="1593" s="90" customFormat="1" ht="30" customHeight="1" x14ac:dyDescent="0.4"/>
    <row r="1594" s="90" customFormat="1" ht="30" customHeight="1" x14ac:dyDescent="0.4"/>
    <row r="1595" s="90" customFormat="1" ht="30" customHeight="1" x14ac:dyDescent="0.4"/>
    <row r="1596" s="90" customFormat="1" ht="30" customHeight="1" x14ac:dyDescent="0.4"/>
    <row r="1597" s="90" customFormat="1" ht="30" customHeight="1" x14ac:dyDescent="0.4"/>
    <row r="1598" s="90" customFormat="1" ht="30" customHeight="1" x14ac:dyDescent="0.4"/>
    <row r="1599" s="90" customFormat="1" ht="30" customHeight="1" x14ac:dyDescent="0.4"/>
    <row r="1600" s="90" customFormat="1" ht="30" customHeight="1" x14ac:dyDescent="0.4"/>
    <row r="1601" s="90" customFormat="1" ht="30" customHeight="1" x14ac:dyDescent="0.4"/>
    <row r="1602" s="90" customFormat="1" ht="30" customHeight="1" x14ac:dyDescent="0.4"/>
    <row r="1603" s="90" customFormat="1" ht="30" customHeight="1" x14ac:dyDescent="0.4"/>
    <row r="1604" s="90" customFormat="1" ht="30" customHeight="1" x14ac:dyDescent="0.4"/>
    <row r="1605" s="90" customFormat="1" ht="30" customHeight="1" x14ac:dyDescent="0.4"/>
    <row r="1606" s="90" customFormat="1" ht="30" customHeight="1" x14ac:dyDescent="0.4"/>
    <row r="1607" s="90" customFormat="1" ht="30" customHeight="1" x14ac:dyDescent="0.4"/>
    <row r="1608" s="90" customFormat="1" ht="30" customHeight="1" x14ac:dyDescent="0.4"/>
    <row r="1609" s="90" customFormat="1" ht="30" customHeight="1" x14ac:dyDescent="0.4"/>
    <row r="1610" s="90" customFormat="1" ht="30" customHeight="1" x14ac:dyDescent="0.4"/>
    <row r="1611" s="90" customFormat="1" ht="30" customHeight="1" x14ac:dyDescent="0.4"/>
    <row r="1612" s="90" customFormat="1" ht="30" customHeight="1" x14ac:dyDescent="0.4"/>
    <row r="1613" s="90" customFormat="1" ht="30" customHeight="1" x14ac:dyDescent="0.4"/>
    <row r="1614" s="90" customFormat="1" ht="30" customHeight="1" x14ac:dyDescent="0.4"/>
    <row r="1615" s="90" customFormat="1" ht="30" customHeight="1" x14ac:dyDescent="0.4"/>
    <row r="1616" s="90" customFormat="1" ht="30" customHeight="1" x14ac:dyDescent="0.4"/>
    <row r="1617" s="90" customFormat="1" ht="30" customHeight="1" x14ac:dyDescent="0.4"/>
    <row r="1618" s="90" customFormat="1" ht="30" customHeight="1" x14ac:dyDescent="0.4"/>
    <row r="1619" s="90" customFormat="1" ht="30" customHeight="1" x14ac:dyDescent="0.4"/>
    <row r="1620" s="90" customFormat="1" ht="30" customHeight="1" x14ac:dyDescent="0.4"/>
    <row r="1621" s="90" customFormat="1" ht="30" customHeight="1" x14ac:dyDescent="0.4"/>
    <row r="1622" s="90" customFormat="1" ht="30" customHeight="1" x14ac:dyDescent="0.4"/>
    <row r="1623" s="90" customFormat="1" ht="30" customHeight="1" x14ac:dyDescent="0.4"/>
    <row r="1624" s="90" customFormat="1" ht="30" customHeight="1" x14ac:dyDescent="0.4"/>
    <row r="1625" s="90" customFormat="1" ht="30" customHeight="1" x14ac:dyDescent="0.4"/>
    <row r="1626" s="90" customFormat="1" ht="30" customHeight="1" x14ac:dyDescent="0.4"/>
    <row r="1627" s="90" customFormat="1" ht="30" customHeight="1" x14ac:dyDescent="0.4"/>
    <row r="1628" s="90" customFormat="1" ht="30" customHeight="1" x14ac:dyDescent="0.4"/>
    <row r="1629" s="90" customFormat="1" ht="30" customHeight="1" x14ac:dyDescent="0.4"/>
    <row r="1630" s="90" customFormat="1" ht="30" customHeight="1" x14ac:dyDescent="0.4"/>
    <row r="1631" s="90" customFormat="1" ht="30" customHeight="1" x14ac:dyDescent="0.4"/>
    <row r="1632" s="90" customFormat="1" ht="30" customHeight="1" x14ac:dyDescent="0.4"/>
    <row r="1633" s="90" customFormat="1" ht="30" customHeight="1" x14ac:dyDescent="0.4"/>
    <row r="1634" s="90" customFormat="1" ht="30" customHeight="1" x14ac:dyDescent="0.4"/>
    <row r="1635" s="90" customFormat="1" ht="30" customHeight="1" x14ac:dyDescent="0.4"/>
    <row r="1636" s="90" customFormat="1" ht="30" customHeight="1" x14ac:dyDescent="0.4"/>
    <row r="1637" s="90" customFormat="1" ht="30" customHeight="1" x14ac:dyDescent="0.4"/>
    <row r="1638" s="90" customFormat="1" ht="30" customHeight="1" x14ac:dyDescent="0.4"/>
    <row r="1639" s="90" customFormat="1" ht="30" customHeight="1" x14ac:dyDescent="0.4"/>
    <row r="1640" s="90" customFormat="1" ht="30" customHeight="1" x14ac:dyDescent="0.4"/>
    <row r="1641" s="90" customFormat="1" ht="30" customHeight="1" x14ac:dyDescent="0.4"/>
    <row r="1642" s="90" customFormat="1" ht="30" customHeight="1" x14ac:dyDescent="0.4"/>
    <row r="1643" s="90" customFormat="1" ht="30" customHeight="1" x14ac:dyDescent="0.4"/>
    <row r="1644" s="90" customFormat="1" ht="30" customHeight="1" x14ac:dyDescent="0.4"/>
    <row r="1645" s="90" customFormat="1" ht="30" customHeight="1" x14ac:dyDescent="0.4"/>
    <row r="1646" s="90" customFormat="1" ht="30" customHeight="1" x14ac:dyDescent="0.4"/>
    <row r="1647" s="90" customFormat="1" ht="30" customHeight="1" x14ac:dyDescent="0.4"/>
    <row r="1648" s="90" customFormat="1" ht="30" customHeight="1" x14ac:dyDescent="0.4"/>
    <row r="1649" s="90" customFormat="1" ht="30" customHeight="1" x14ac:dyDescent="0.4"/>
    <row r="1650" s="90" customFormat="1" ht="30" customHeight="1" x14ac:dyDescent="0.4"/>
    <row r="1651" s="90" customFormat="1" ht="30" customHeight="1" x14ac:dyDescent="0.4"/>
    <row r="1652" s="90" customFormat="1" ht="30" customHeight="1" x14ac:dyDescent="0.4"/>
    <row r="1653" s="90" customFormat="1" ht="30" customHeight="1" x14ac:dyDescent="0.4"/>
    <row r="1654" s="90" customFormat="1" ht="30" customHeight="1" x14ac:dyDescent="0.4"/>
    <row r="1655" s="90" customFormat="1" ht="30" customHeight="1" x14ac:dyDescent="0.4"/>
    <row r="1656" s="90" customFormat="1" ht="30" customHeight="1" x14ac:dyDescent="0.4"/>
    <row r="1657" s="90" customFormat="1" ht="30" customHeight="1" x14ac:dyDescent="0.4"/>
    <row r="1658" s="90" customFormat="1" ht="30" customHeight="1" x14ac:dyDescent="0.4"/>
    <row r="1659" s="90" customFormat="1" ht="30" customHeight="1" x14ac:dyDescent="0.4"/>
    <row r="1660" s="90" customFormat="1" ht="30" customHeight="1" x14ac:dyDescent="0.4"/>
    <row r="1661" s="90" customFormat="1" ht="30" customHeight="1" x14ac:dyDescent="0.4"/>
    <row r="1662" s="90" customFormat="1" ht="30" customHeight="1" x14ac:dyDescent="0.4"/>
    <row r="1663" s="90" customFormat="1" ht="30" customHeight="1" x14ac:dyDescent="0.4"/>
    <row r="1664" s="90" customFormat="1" ht="30" customHeight="1" x14ac:dyDescent="0.4"/>
    <row r="1665" s="90" customFormat="1" ht="30" customHeight="1" x14ac:dyDescent="0.4"/>
    <row r="1666" s="90" customFormat="1" ht="30" customHeight="1" x14ac:dyDescent="0.4"/>
    <row r="1667" s="90" customFormat="1" ht="30" customHeight="1" x14ac:dyDescent="0.4"/>
    <row r="1668" s="90" customFormat="1" ht="30" customHeight="1" x14ac:dyDescent="0.4"/>
    <row r="1669" s="90" customFormat="1" ht="30" customHeight="1" x14ac:dyDescent="0.4"/>
    <row r="1670" s="90" customFormat="1" ht="30" customHeight="1" x14ac:dyDescent="0.4"/>
    <row r="1671" s="90" customFormat="1" ht="30" customHeight="1" x14ac:dyDescent="0.4"/>
    <row r="1672" s="90" customFormat="1" ht="30" customHeight="1" x14ac:dyDescent="0.4"/>
    <row r="1673" s="90" customFormat="1" ht="30" customHeight="1" x14ac:dyDescent="0.4"/>
    <row r="1674" s="90" customFormat="1" ht="30" customHeight="1" x14ac:dyDescent="0.4"/>
    <row r="1675" s="90" customFormat="1" ht="30" customHeight="1" x14ac:dyDescent="0.4"/>
    <row r="1676" s="90" customFormat="1" ht="30" customHeight="1" x14ac:dyDescent="0.4"/>
    <row r="1677" s="90" customFormat="1" ht="30" customHeight="1" x14ac:dyDescent="0.4"/>
    <row r="1678" s="90" customFormat="1" ht="30" customHeight="1" x14ac:dyDescent="0.4"/>
    <row r="1679" s="90" customFormat="1" ht="30" customHeight="1" x14ac:dyDescent="0.4"/>
    <row r="1680" s="90" customFormat="1" ht="30" customHeight="1" x14ac:dyDescent="0.4"/>
    <row r="1681" s="90" customFormat="1" ht="30" customHeight="1" x14ac:dyDescent="0.4"/>
    <row r="1682" s="90" customFormat="1" ht="30" customHeight="1" x14ac:dyDescent="0.4"/>
    <row r="1683" s="90" customFormat="1" ht="30" customHeight="1" x14ac:dyDescent="0.4"/>
    <row r="1684" s="90" customFormat="1" ht="30" customHeight="1" x14ac:dyDescent="0.4"/>
    <row r="1685" s="90" customFormat="1" ht="30" customHeight="1" x14ac:dyDescent="0.4"/>
    <row r="1686" s="90" customFormat="1" ht="30" customHeight="1" x14ac:dyDescent="0.4"/>
    <row r="1687" s="90" customFormat="1" ht="30" customHeight="1" x14ac:dyDescent="0.4"/>
    <row r="1688" s="90" customFormat="1" ht="30" customHeight="1" x14ac:dyDescent="0.4"/>
    <row r="1689" s="90" customFormat="1" ht="30" customHeight="1" x14ac:dyDescent="0.4"/>
    <row r="1690" s="90" customFormat="1" ht="30" customHeight="1" x14ac:dyDescent="0.4"/>
    <row r="1691" s="90" customFormat="1" ht="30" customHeight="1" x14ac:dyDescent="0.4"/>
    <row r="1692" s="90" customFormat="1" ht="30" customHeight="1" x14ac:dyDescent="0.4"/>
    <row r="1693" s="90" customFormat="1" ht="30" customHeight="1" x14ac:dyDescent="0.4"/>
    <row r="1694" s="90" customFormat="1" ht="30" customHeight="1" x14ac:dyDescent="0.4"/>
    <row r="1695" s="90" customFormat="1" ht="30" customHeight="1" x14ac:dyDescent="0.4"/>
    <row r="1696" s="90" customFormat="1" ht="30" customHeight="1" x14ac:dyDescent="0.4"/>
    <row r="1697" s="90" customFormat="1" ht="30" customHeight="1" x14ac:dyDescent="0.4"/>
    <row r="1698" s="90" customFormat="1" ht="30" customHeight="1" x14ac:dyDescent="0.4"/>
    <row r="1699" s="90" customFormat="1" ht="30" customHeight="1" x14ac:dyDescent="0.4"/>
    <row r="1700" s="90" customFormat="1" ht="30" customHeight="1" x14ac:dyDescent="0.4"/>
    <row r="1701" s="90" customFormat="1" ht="30" customHeight="1" x14ac:dyDescent="0.4"/>
    <row r="1702" s="90" customFormat="1" ht="30" customHeight="1" x14ac:dyDescent="0.4"/>
    <row r="1703" s="90" customFormat="1" ht="30" customHeight="1" x14ac:dyDescent="0.4"/>
    <row r="1704" s="90" customFormat="1" ht="30" customHeight="1" x14ac:dyDescent="0.4"/>
    <row r="1705" s="90" customFormat="1" ht="30" customHeight="1" x14ac:dyDescent="0.4"/>
    <row r="1706" s="90" customFormat="1" ht="30" customHeight="1" x14ac:dyDescent="0.4"/>
    <row r="1707" s="90" customFormat="1" ht="30" customHeight="1" x14ac:dyDescent="0.4"/>
    <row r="1708" s="90" customFormat="1" ht="30" customHeight="1" x14ac:dyDescent="0.4"/>
    <row r="1709" s="90" customFormat="1" ht="30" customHeight="1" x14ac:dyDescent="0.4"/>
    <row r="1710" s="90" customFormat="1" ht="30" customHeight="1" x14ac:dyDescent="0.4"/>
    <row r="1711" s="90" customFormat="1" ht="30" customHeight="1" x14ac:dyDescent="0.4"/>
    <row r="1712" s="90" customFormat="1" ht="30" customHeight="1" x14ac:dyDescent="0.4"/>
    <row r="1713" s="90" customFormat="1" ht="30" customHeight="1" x14ac:dyDescent="0.4"/>
    <row r="1714" s="90" customFormat="1" ht="30" customHeight="1" x14ac:dyDescent="0.4"/>
    <row r="1715" s="90" customFormat="1" ht="30" customHeight="1" x14ac:dyDescent="0.4"/>
    <row r="1716" s="90" customFormat="1" ht="30" customHeight="1" x14ac:dyDescent="0.4"/>
    <row r="1717" s="90" customFormat="1" ht="30" customHeight="1" x14ac:dyDescent="0.4"/>
    <row r="1718" s="90" customFormat="1" ht="30" customHeight="1" x14ac:dyDescent="0.4"/>
    <row r="1719" s="90" customFormat="1" ht="30" customHeight="1" x14ac:dyDescent="0.4"/>
    <row r="1720" s="90" customFormat="1" ht="30" customHeight="1" x14ac:dyDescent="0.4"/>
    <row r="1721" s="90" customFormat="1" ht="30" customHeight="1" x14ac:dyDescent="0.4"/>
    <row r="1722" s="90" customFormat="1" ht="30" customHeight="1" x14ac:dyDescent="0.4"/>
    <row r="1723" s="90" customFormat="1" ht="30" customHeight="1" x14ac:dyDescent="0.4"/>
    <row r="1724" s="90" customFormat="1" ht="30" customHeight="1" x14ac:dyDescent="0.4"/>
    <row r="1725" s="90" customFormat="1" ht="30" customHeight="1" x14ac:dyDescent="0.4"/>
    <row r="1726" s="90" customFormat="1" ht="30" customHeight="1" x14ac:dyDescent="0.4"/>
    <row r="1727" s="90" customFormat="1" ht="30" customHeight="1" x14ac:dyDescent="0.4"/>
    <row r="1728" s="90" customFormat="1" ht="30" customHeight="1" x14ac:dyDescent="0.4"/>
    <row r="1729" s="90" customFormat="1" ht="30" customHeight="1" x14ac:dyDescent="0.4"/>
    <row r="1730" s="90" customFormat="1" ht="30" customHeight="1" x14ac:dyDescent="0.4"/>
    <row r="1731" s="90" customFormat="1" ht="30" customHeight="1" x14ac:dyDescent="0.4"/>
    <row r="1732" s="90" customFormat="1" ht="30" customHeight="1" x14ac:dyDescent="0.4"/>
    <row r="1733" s="90" customFormat="1" ht="30" customHeight="1" x14ac:dyDescent="0.4"/>
    <row r="1734" s="90" customFormat="1" ht="30" customHeight="1" x14ac:dyDescent="0.4"/>
    <row r="1735" s="90" customFormat="1" ht="30" customHeight="1" x14ac:dyDescent="0.4"/>
    <row r="1736" s="90" customFormat="1" ht="30" customHeight="1" x14ac:dyDescent="0.4"/>
    <row r="1737" s="90" customFormat="1" ht="30" customHeight="1" x14ac:dyDescent="0.4"/>
    <row r="1738" s="90" customFormat="1" ht="30" customHeight="1" x14ac:dyDescent="0.4"/>
    <row r="1739" s="90" customFormat="1" ht="30" customHeight="1" x14ac:dyDescent="0.4"/>
    <row r="1740" s="90" customFormat="1" ht="30" customHeight="1" x14ac:dyDescent="0.4"/>
    <row r="1741" s="90" customFormat="1" ht="30" customHeight="1" x14ac:dyDescent="0.4"/>
    <row r="1742" s="90" customFormat="1" ht="30" customHeight="1" x14ac:dyDescent="0.4"/>
    <row r="1743" s="90" customFormat="1" ht="30" customHeight="1" x14ac:dyDescent="0.4"/>
    <row r="1744" s="90" customFormat="1" ht="30" customHeight="1" x14ac:dyDescent="0.4"/>
    <row r="1745" s="90" customFormat="1" ht="30" customHeight="1" x14ac:dyDescent="0.4"/>
    <row r="1746" s="90" customFormat="1" ht="30" customHeight="1" x14ac:dyDescent="0.4"/>
    <row r="1747" s="90" customFormat="1" ht="30" customHeight="1" x14ac:dyDescent="0.4"/>
    <row r="1748" s="90" customFormat="1" ht="30" customHeight="1" x14ac:dyDescent="0.4"/>
    <row r="1749" s="90" customFormat="1" ht="30" customHeight="1" x14ac:dyDescent="0.4"/>
    <row r="1750" s="90" customFormat="1" ht="30" customHeight="1" x14ac:dyDescent="0.4"/>
    <row r="1751" s="90" customFormat="1" ht="30" customHeight="1" x14ac:dyDescent="0.4"/>
    <row r="1752" s="90" customFormat="1" ht="30" customHeight="1" x14ac:dyDescent="0.4"/>
    <row r="1753" s="90" customFormat="1" ht="30" customHeight="1" x14ac:dyDescent="0.4"/>
    <row r="1754" s="90" customFormat="1" ht="30" customHeight="1" x14ac:dyDescent="0.4"/>
    <row r="1755" s="90" customFormat="1" ht="30" customHeight="1" x14ac:dyDescent="0.4"/>
    <row r="1756" s="90" customFormat="1" ht="30" customHeight="1" x14ac:dyDescent="0.4"/>
    <row r="1757" s="90" customFormat="1" ht="30" customHeight="1" x14ac:dyDescent="0.4"/>
    <row r="1758" s="90" customFormat="1" ht="30" customHeight="1" x14ac:dyDescent="0.4"/>
    <row r="1759" s="90" customFormat="1" ht="30" customHeight="1" x14ac:dyDescent="0.4"/>
    <row r="1760" s="90" customFormat="1" ht="30" customHeight="1" x14ac:dyDescent="0.4"/>
    <row r="1761" s="90" customFormat="1" ht="30" customHeight="1" x14ac:dyDescent="0.4"/>
    <row r="1762" s="90" customFormat="1" ht="30" customHeight="1" x14ac:dyDescent="0.4"/>
    <row r="1763" s="90" customFormat="1" ht="30" customHeight="1" x14ac:dyDescent="0.4"/>
    <row r="1764" s="90" customFormat="1" ht="30" customHeight="1" x14ac:dyDescent="0.4"/>
    <row r="1765" s="90" customFormat="1" ht="30" customHeight="1" x14ac:dyDescent="0.4"/>
    <row r="1766" s="90" customFormat="1" ht="30" customHeight="1" x14ac:dyDescent="0.4"/>
    <row r="1767" s="90" customFormat="1" ht="30" customHeight="1" x14ac:dyDescent="0.4"/>
    <row r="1768" s="90" customFormat="1" ht="30" customHeight="1" x14ac:dyDescent="0.4"/>
    <row r="1769" s="90" customFormat="1" ht="30" customHeight="1" x14ac:dyDescent="0.4"/>
    <row r="1770" s="90" customFormat="1" ht="30" customHeight="1" x14ac:dyDescent="0.4"/>
    <row r="1771" s="90" customFormat="1" ht="30" customHeight="1" x14ac:dyDescent="0.4"/>
    <row r="1772" s="90" customFormat="1" ht="30" customHeight="1" x14ac:dyDescent="0.4"/>
    <row r="1773" s="90" customFormat="1" ht="30" customHeight="1" x14ac:dyDescent="0.4"/>
    <row r="1774" s="90" customFormat="1" ht="30" customHeight="1" x14ac:dyDescent="0.4"/>
    <row r="1775" s="90" customFormat="1" ht="30" customHeight="1" x14ac:dyDescent="0.4"/>
    <row r="1776" s="90" customFormat="1" ht="30" customHeight="1" x14ac:dyDescent="0.4"/>
    <row r="1777" s="90" customFormat="1" ht="30" customHeight="1" x14ac:dyDescent="0.4"/>
    <row r="1778" s="90" customFormat="1" ht="30" customHeight="1" x14ac:dyDescent="0.4"/>
    <row r="1779" s="90" customFormat="1" ht="30" customHeight="1" x14ac:dyDescent="0.4"/>
    <row r="1780" s="90" customFormat="1" ht="30" customHeight="1" x14ac:dyDescent="0.4"/>
    <row r="1781" s="90" customFormat="1" ht="30" customHeight="1" x14ac:dyDescent="0.4"/>
    <row r="1782" s="90" customFormat="1" ht="30" customHeight="1" x14ac:dyDescent="0.4"/>
    <row r="1783" s="90" customFormat="1" ht="30" customHeight="1" x14ac:dyDescent="0.4"/>
    <row r="1784" s="90" customFormat="1" ht="30" customHeight="1" x14ac:dyDescent="0.4"/>
    <row r="1785" s="90" customFormat="1" ht="30" customHeight="1" x14ac:dyDescent="0.4"/>
    <row r="1786" s="90" customFormat="1" ht="30" customHeight="1" x14ac:dyDescent="0.4"/>
    <row r="1787" s="90" customFormat="1" ht="30" customHeight="1" x14ac:dyDescent="0.4"/>
    <row r="1788" s="90" customFormat="1" ht="30" customHeight="1" x14ac:dyDescent="0.4"/>
    <row r="1789" s="90" customFormat="1" ht="30" customHeight="1" x14ac:dyDescent="0.4"/>
    <row r="1790" s="90" customFormat="1" ht="30" customHeight="1" x14ac:dyDescent="0.4"/>
    <row r="1791" s="90" customFormat="1" ht="30" customHeight="1" x14ac:dyDescent="0.4"/>
    <row r="1792" s="90" customFormat="1" ht="30" customHeight="1" x14ac:dyDescent="0.4"/>
    <row r="1793" s="90" customFormat="1" ht="30" customHeight="1" x14ac:dyDescent="0.4"/>
    <row r="1794" s="90" customFormat="1" ht="30" customHeight="1" x14ac:dyDescent="0.4"/>
    <row r="1795" s="90" customFormat="1" ht="30" customHeight="1" x14ac:dyDescent="0.4"/>
    <row r="1796" s="90" customFormat="1" ht="30" customHeight="1" x14ac:dyDescent="0.4"/>
    <row r="1797" s="90" customFormat="1" ht="30" customHeight="1" x14ac:dyDescent="0.4"/>
    <row r="1798" s="90" customFormat="1" ht="30" customHeight="1" x14ac:dyDescent="0.4"/>
    <row r="1799" s="90" customFormat="1" ht="30" customHeight="1" x14ac:dyDescent="0.4"/>
    <row r="1800" s="90" customFormat="1" ht="30" customHeight="1" x14ac:dyDescent="0.4"/>
    <row r="1801" s="90" customFormat="1" ht="30" customHeight="1" x14ac:dyDescent="0.4"/>
    <row r="1802" s="90" customFormat="1" ht="30" customHeight="1" x14ac:dyDescent="0.4"/>
    <row r="1803" s="90" customFormat="1" ht="30" customHeight="1" x14ac:dyDescent="0.4"/>
    <row r="1804" s="90" customFormat="1" ht="30" customHeight="1" x14ac:dyDescent="0.4"/>
    <row r="1805" s="90" customFormat="1" ht="30" customHeight="1" x14ac:dyDescent="0.4"/>
    <row r="1806" s="90" customFormat="1" ht="30" customHeight="1" x14ac:dyDescent="0.4"/>
    <row r="1807" s="90" customFormat="1" ht="30" customHeight="1" x14ac:dyDescent="0.4"/>
    <row r="1808" s="90" customFormat="1" ht="30" customHeight="1" x14ac:dyDescent="0.4"/>
    <row r="1809" s="90" customFormat="1" ht="30" customHeight="1" x14ac:dyDescent="0.4"/>
    <row r="1810" s="90" customFormat="1" ht="30" customHeight="1" x14ac:dyDescent="0.4"/>
    <row r="1811" s="90" customFormat="1" ht="30" customHeight="1" x14ac:dyDescent="0.4"/>
    <row r="1812" s="90" customFormat="1" ht="30" customHeight="1" x14ac:dyDescent="0.4"/>
    <row r="1813" s="90" customFormat="1" ht="30" customHeight="1" x14ac:dyDescent="0.4"/>
    <row r="1814" s="90" customFormat="1" ht="30" customHeight="1" x14ac:dyDescent="0.4"/>
    <row r="1815" s="90" customFormat="1" ht="30" customHeight="1" x14ac:dyDescent="0.4"/>
    <row r="1816" s="90" customFormat="1" ht="30" customHeight="1" x14ac:dyDescent="0.4"/>
    <row r="1817" s="90" customFormat="1" ht="30" customHeight="1" x14ac:dyDescent="0.4"/>
    <row r="1818" s="90" customFormat="1" ht="30" customHeight="1" x14ac:dyDescent="0.4"/>
    <row r="1819" s="90" customFormat="1" ht="30" customHeight="1" x14ac:dyDescent="0.4"/>
    <row r="1820" s="90" customFormat="1" ht="30" customHeight="1" x14ac:dyDescent="0.4"/>
    <row r="1821" s="90" customFormat="1" ht="30" customHeight="1" x14ac:dyDescent="0.4"/>
    <row r="1822" s="90" customFormat="1" ht="30" customHeight="1" x14ac:dyDescent="0.4"/>
    <row r="1823" s="90" customFormat="1" ht="30" customHeight="1" x14ac:dyDescent="0.4"/>
    <row r="1824" s="90" customFormat="1" ht="30" customHeight="1" x14ac:dyDescent="0.4"/>
    <row r="1825" s="90" customFormat="1" ht="30" customHeight="1" x14ac:dyDescent="0.4"/>
    <row r="1826" s="90" customFormat="1" ht="30" customHeight="1" x14ac:dyDescent="0.4"/>
    <row r="1827" s="90" customFormat="1" ht="30" customHeight="1" x14ac:dyDescent="0.4"/>
    <row r="1828" s="90" customFormat="1" ht="30" customHeight="1" x14ac:dyDescent="0.4"/>
    <row r="1829" s="90" customFormat="1" ht="30" customHeight="1" x14ac:dyDescent="0.4"/>
    <row r="1830" s="90" customFormat="1" ht="30" customHeight="1" x14ac:dyDescent="0.4"/>
    <row r="1831" s="90" customFormat="1" ht="30" customHeight="1" x14ac:dyDescent="0.4"/>
    <row r="1832" s="90" customFormat="1" ht="30" customHeight="1" x14ac:dyDescent="0.4"/>
    <row r="1833" s="90" customFormat="1" ht="30" customHeight="1" x14ac:dyDescent="0.4"/>
    <row r="1834" s="90" customFormat="1" ht="30" customHeight="1" x14ac:dyDescent="0.4"/>
    <row r="1835" s="90" customFormat="1" ht="30" customHeight="1" x14ac:dyDescent="0.4"/>
    <row r="1836" s="90" customFormat="1" ht="30" customHeight="1" x14ac:dyDescent="0.4"/>
    <row r="1837" s="90" customFormat="1" ht="30" customHeight="1" x14ac:dyDescent="0.4"/>
    <row r="1838" s="90" customFormat="1" ht="30" customHeight="1" x14ac:dyDescent="0.4"/>
    <row r="1839" s="90" customFormat="1" ht="30" customHeight="1" x14ac:dyDescent="0.4"/>
    <row r="1840" s="90" customFormat="1" ht="30" customHeight="1" x14ac:dyDescent="0.4"/>
    <row r="1841" s="90" customFormat="1" ht="30" customHeight="1" x14ac:dyDescent="0.4"/>
    <row r="1842" s="90" customFormat="1" ht="30" customHeight="1" x14ac:dyDescent="0.4"/>
    <row r="1843" s="90" customFormat="1" ht="30" customHeight="1" x14ac:dyDescent="0.4"/>
    <row r="1844" s="90" customFormat="1" ht="30" customHeight="1" x14ac:dyDescent="0.4"/>
    <row r="1845" s="90" customFormat="1" ht="30" customHeight="1" x14ac:dyDescent="0.4"/>
    <row r="1846" s="90" customFormat="1" ht="30" customHeight="1" x14ac:dyDescent="0.4"/>
    <row r="1847" s="90" customFormat="1" ht="30" customHeight="1" x14ac:dyDescent="0.4"/>
    <row r="1848" s="90" customFormat="1" ht="30" customHeight="1" x14ac:dyDescent="0.4"/>
    <row r="1849" s="90" customFormat="1" ht="30" customHeight="1" x14ac:dyDescent="0.4"/>
    <row r="1850" s="90" customFormat="1" ht="30" customHeight="1" x14ac:dyDescent="0.4"/>
    <row r="1851" s="90" customFormat="1" ht="30" customHeight="1" x14ac:dyDescent="0.4"/>
    <row r="1852" s="90" customFormat="1" ht="30" customHeight="1" x14ac:dyDescent="0.4"/>
    <row r="1853" s="90" customFormat="1" ht="30" customHeight="1" x14ac:dyDescent="0.4"/>
    <row r="1854" s="90" customFormat="1" ht="30" customHeight="1" x14ac:dyDescent="0.4"/>
    <row r="1855" s="90" customFormat="1" ht="30" customHeight="1" x14ac:dyDescent="0.4"/>
    <row r="1856" s="90" customFormat="1" ht="30" customHeight="1" x14ac:dyDescent="0.4"/>
    <row r="1857" s="90" customFormat="1" ht="30" customHeight="1" x14ac:dyDescent="0.4"/>
    <row r="1858" s="90" customFormat="1" ht="30" customHeight="1" x14ac:dyDescent="0.4"/>
    <row r="1859" s="90" customFormat="1" ht="30" customHeight="1" x14ac:dyDescent="0.4"/>
    <row r="1860" s="90" customFormat="1" ht="30" customHeight="1" x14ac:dyDescent="0.4"/>
    <row r="1861" s="90" customFormat="1" ht="30" customHeight="1" x14ac:dyDescent="0.4"/>
    <row r="1862" s="90" customFormat="1" ht="30" customHeight="1" x14ac:dyDescent="0.4"/>
    <row r="1863" s="90" customFormat="1" ht="30" customHeight="1" x14ac:dyDescent="0.4"/>
    <row r="1864" s="90" customFormat="1" ht="30" customHeight="1" x14ac:dyDescent="0.4"/>
    <row r="1865" s="90" customFormat="1" ht="30" customHeight="1" x14ac:dyDescent="0.4"/>
    <row r="1866" s="90" customFormat="1" ht="30" customHeight="1" x14ac:dyDescent="0.4"/>
    <row r="1867" s="90" customFormat="1" ht="30" customHeight="1" x14ac:dyDescent="0.4"/>
    <row r="1868" s="90" customFormat="1" ht="30" customHeight="1" x14ac:dyDescent="0.4"/>
    <row r="1869" s="90" customFormat="1" ht="30" customHeight="1" x14ac:dyDescent="0.4"/>
    <row r="1870" s="90" customFormat="1" ht="30" customHeight="1" x14ac:dyDescent="0.4"/>
    <row r="1871" s="90" customFormat="1" ht="30" customHeight="1" x14ac:dyDescent="0.4"/>
    <row r="1872" s="90" customFormat="1" ht="30" customHeight="1" x14ac:dyDescent="0.4"/>
    <row r="1873" s="90" customFormat="1" ht="30" customHeight="1" x14ac:dyDescent="0.4"/>
    <row r="1874" s="90" customFormat="1" ht="30" customHeight="1" x14ac:dyDescent="0.4"/>
    <row r="1875" s="90" customFormat="1" ht="30" customHeight="1" x14ac:dyDescent="0.4"/>
    <row r="1876" s="90" customFormat="1" ht="30" customHeight="1" x14ac:dyDescent="0.4"/>
    <row r="1877" s="90" customFormat="1" ht="30" customHeight="1" x14ac:dyDescent="0.4"/>
    <row r="1878" s="90" customFormat="1" ht="30" customHeight="1" x14ac:dyDescent="0.4"/>
    <row r="1879" s="90" customFormat="1" ht="30" customHeight="1" x14ac:dyDescent="0.4"/>
    <row r="1880" s="90" customFormat="1" ht="30" customHeight="1" x14ac:dyDescent="0.4"/>
    <row r="1881" s="90" customFormat="1" ht="30" customHeight="1" x14ac:dyDescent="0.4"/>
    <row r="1882" s="90" customFormat="1" ht="30" customHeight="1" x14ac:dyDescent="0.4"/>
    <row r="1883" s="90" customFormat="1" ht="30" customHeight="1" x14ac:dyDescent="0.4"/>
    <row r="1884" s="90" customFormat="1" ht="30" customHeight="1" x14ac:dyDescent="0.4"/>
    <row r="1885" s="90" customFormat="1" ht="30" customHeight="1" x14ac:dyDescent="0.4"/>
    <row r="1886" s="90" customFormat="1" ht="30" customHeight="1" x14ac:dyDescent="0.4"/>
    <row r="1887" s="90" customFormat="1" ht="30" customHeight="1" x14ac:dyDescent="0.4"/>
    <row r="1888" s="90" customFormat="1" ht="30" customHeight="1" x14ac:dyDescent="0.4"/>
    <row r="1889" s="90" customFormat="1" ht="30" customHeight="1" x14ac:dyDescent="0.4"/>
    <row r="1890" s="90" customFormat="1" ht="30" customHeight="1" x14ac:dyDescent="0.4"/>
    <row r="1891" s="90" customFormat="1" ht="30" customHeight="1" x14ac:dyDescent="0.4"/>
    <row r="1892" s="90" customFormat="1" ht="30" customHeight="1" x14ac:dyDescent="0.4"/>
    <row r="1893" s="90" customFormat="1" ht="30" customHeight="1" x14ac:dyDescent="0.4"/>
    <row r="1894" s="90" customFormat="1" ht="30" customHeight="1" x14ac:dyDescent="0.4"/>
    <row r="1895" s="90" customFormat="1" ht="30" customHeight="1" x14ac:dyDescent="0.4"/>
    <row r="1896" s="90" customFormat="1" ht="30" customHeight="1" x14ac:dyDescent="0.4"/>
    <row r="1897" s="90" customFormat="1" ht="30" customHeight="1" x14ac:dyDescent="0.4"/>
    <row r="1898" s="90" customFormat="1" ht="30" customHeight="1" x14ac:dyDescent="0.4"/>
    <row r="1899" s="90" customFormat="1" ht="30" customHeight="1" x14ac:dyDescent="0.4"/>
    <row r="1900" s="90" customFormat="1" ht="30" customHeight="1" x14ac:dyDescent="0.4"/>
    <row r="1901" s="90" customFormat="1" ht="30" customHeight="1" x14ac:dyDescent="0.4"/>
    <row r="1902" s="90" customFormat="1" ht="30" customHeight="1" x14ac:dyDescent="0.4"/>
    <row r="1903" s="90" customFormat="1" ht="30" customHeight="1" x14ac:dyDescent="0.4"/>
    <row r="1904" s="90" customFormat="1" ht="30" customHeight="1" x14ac:dyDescent="0.4"/>
    <row r="1905" s="90" customFormat="1" ht="30" customHeight="1" x14ac:dyDescent="0.4"/>
    <row r="1906" s="90" customFormat="1" ht="30" customHeight="1" x14ac:dyDescent="0.4"/>
    <row r="1907" s="90" customFormat="1" ht="30" customHeight="1" x14ac:dyDescent="0.4"/>
    <row r="1908" s="90" customFormat="1" ht="30" customHeight="1" x14ac:dyDescent="0.4"/>
    <row r="1909" s="90" customFormat="1" ht="30" customHeight="1" x14ac:dyDescent="0.4"/>
    <row r="1910" s="90" customFormat="1" ht="30" customHeight="1" x14ac:dyDescent="0.4"/>
    <row r="1911" s="90" customFormat="1" ht="30" customHeight="1" x14ac:dyDescent="0.4"/>
    <row r="1912" s="90" customFormat="1" ht="30" customHeight="1" x14ac:dyDescent="0.4"/>
    <row r="1913" s="90" customFormat="1" ht="30" customHeight="1" x14ac:dyDescent="0.4"/>
    <row r="1914" s="90" customFormat="1" ht="30" customHeight="1" x14ac:dyDescent="0.4"/>
    <row r="1915" s="90" customFormat="1" ht="30" customHeight="1" x14ac:dyDescent="0.4"/>
    <row r="1916" s="90" customFormat="1" ht="30" customHeight="1" x14ac:dyDescent="0.4"/>
    <row r="1917" s="90" customFormat="1" ht="30" customHeight="1" x14ac:dyDescent="0.4"/>
    <row r="1918" s="90" customFormat="1" ht="30" customHeight="1" x14ac:dyDescent="0.4"/>
    <row r="1919" s="90" customFormat="1" ht="30" customHeight="1" x14ac:dyDescent="0.4"/>
    <row r="1920" s="90" customFormat="1" ht="30" customHeight="1" x14ac:dyDescent="0.4"/>
    <row r="1921" s="90" customFormat="1" ht="30" customHeight="1" x14ac:dyDescent="0.4"/>
    <row r="1922" s="90" customFormat="1" ht="30" customHeight="1" x14ac:dyDescent="0.4"/>
    <row r="1923" s="90" customFormat="1" ht="30" customHeight="1" x14ac:dyDescent="0.4"/>
    <row r="1924" s="90" customFormat="1" ht="30" customHeight="1" x14ac:dyDescent="0.4"/>
    <row r="1925" s="90" customFormat="1" ht="30" customHeight="1" x14ac:dyDescent="0.4"/>
    <row r="1926" s="90" customFormat="1" ht="30" customHeight="1" x14ac:dyDescent="0.4"/>
    <row r="1927" s="90" customFormat="1" ht="30" customHeight="1" x14ac:dyDescent="0.4"/>
    <row r="1928" s="90" customFormat="1" ht="30" customHeight="1" x14ac:dyDescent="0.4"/>
    <row r="1929" s="90" customFormat="1" ht="30" customHeight="1" x14ac:dyDescent="0.4"/>
    <row r="1930" s="90" customFormat="1" ht="30" customHeight="1" x14ac:dyDescent="0.4"/>
    <row r="1931" s="90" customFormat="1" ht="30" customHeight="1" x14ac:dyDescent="0.4"/>
    <row r="1932" s="90" customFormat="1" ht="30" customHeight="1" x14ac:dyDescent="0.4"/>
    <row r="1933" s="90" customFormat="1" ht="30" customHeight="1" x14ac:dyDescent="0.4"/>
    <row r="1934" s="90" customFormat="1" ht="30" customHeight="1" x14ac:dyDescent="0.4"/>
    <row r="1935" s="90" customFormat="1" ht="30" customHeight="1" x14ac:dyDescent="0.4"/>
    <row r="1936" s="90" customFormat="1" ht="30" customHeight="1" x14ac:dyDescent="0.4"/>
    <row r="1937" s="90" customFormat="1" ht="30" customHeight="1" x14ac:dyDescent="0.4"/>
    <row r="1938" s="90" customFormat="1" ht="30" customHeight="1" x14ac:dyDescent="0.4"/>
    <row r="1939" s="90" customFormat="1" ht="30" customHeight="1" x14ac:dyDescent="0.4"/>
    <row r="1940" s="90" customFormat="1" ht="30" customHeight="1" x14ac:dyDescent="0.4"/>
    <row r="1941" s="90" customFormat="1" ht="30" customHeight="1" x14ac:dyDescent="0.4"/>
    <row r="1942" s="90" customFormat="1" ht="30" customHeight="1" x14ac:dyDescent="0.4"/>
    <row r="1943" s="90" customFormat="1" ht="30" customHeight="1" x14ac:dyDescent="0.4"/>
    <row r="1944" s="90" customFormat="1" ht="30" customHeight="1" x14ac:dyDescent="0.4"/>
    <row r="1945" s="90" customFormat="1" ht="30" customHeight="1" x14ac:dyDescent="0.4"/>
    <row r="1946" s="90" customFormat="1" ht="30" customHeight="1" x14ac:dyDescent="0.4"/>
    <row r="1947" s="90" customFormat="1" ht="30" customHeight="1" x14ac:dyDescent="0.4"/>
    <row r="1948" s="90" customFormat="1" ht="30" customHeight="1" x14ac:dyDescent="0.4"/>
    <row r="1949" s="90" customFormat="1" ht="30" customHeight="1" x14ac:dyDescent="0.4"/>
    <row r="1950" s="90" customFormat="1" ht="30" customHeight="1" x14ac:dyDescent="0.4"/>
    <row r="1951" s="90" customFormat="1" ht="30" customHeight="1" x14ac:dyDescent="0.4"/>
    <row r="1952" s="90" customFormat="1" ht="30" customHeight="1" x14ac:dyDescent="0.4"/>
    <row r="1953" s="90" customFormat="1" ht="30" customHeight="1" x14ac:dyDescent="0.4"/>
    <row r="1954" s="90" customFormat="1" ht="30" customHeight="1" x14ac:dyDescent="0.4"/>
    <row r="1955" s="90" customFormat="1" ht="30" customHeight="1" x14ac:dyDescent="0.4"/>
    <row r="1956" s="90" customFormat="1" ht="30" customHeight="1" x14ac:dyDescent="0.4"/>
    <row r="1957" s="90" customFormat="1" ht="30" customHeight="1" x14ac:dyDescent="0.4"/>
    <row r="1958" s="90" customFormat="1" ht="30" customHeight="1" x14ac:dyDescent="0.4"/>
    <row r="1959" s="90" customFormat="1" ht="30" customHeight="1" x14ac:dyDescent="0.4"/>
    <row r="1960" s="90" customFormat="1" ht="30" customHeight="1" x14ac:dyDescent="0.4"/>
    <row r="1961" s="90" customFormat="1" ht="30" customHeight="1" x14ac:dyDescent="0.4"/>
    <row r="1962" s="90" customFormat="1" ht="30" customHeight="1" x14ac:dyDescent="0.4"/>
    <row r="1963" s="90" customFormat="1" ht="30" customHeight="1" x14ac:dyDescent="0.4"/>
    <row r="1964" s="90" customFormat="1" ht="30" customHeight="1" x14ac:dyDescent="0.4"/>
    <row r="1965" s="90" customFormat="1" ht="30" customHeight="1" x14ac:dyDescent="0.4"/>
    <row r="1966" s="90" customFormat="1" ht="30" customHeight="1" x14ac:dyDescent="0.4"/>
    <row r="1967" s="90" customFormat="1" ht="30" customHeight="1" x14ac:dyDescent="0.4"/>
    <row r="1968" s="90" customFormat="1" ht="30" customHeight="1" x14ac:dyDescent="0.4"/>
    <row r="1969" s="90" customFormat="1" ht="30" customHeight="1" x14ac:dyDescent="0.4"/>
    <row r="1970" s="90" customFormat="1" ht="30" customHeight="1" x14ac:dyDescent="0.4"/>
    <row r="1971" s="90" customFormat="1" ht="30" customHeight="1" x14ac:dyDescent="0.4"/>
    <row r="1972" s="90" customFormat="1" ht="30" customHeight="1" x14ac:dyDescent="0.4"/>
    <row r="1973" s="90" customFormat="1" ht="30" customHeight="1" x14ac:dyDescent="0.4"/>
    <row r="1974" s="90" customFormat="1" ht="30" customHeight="1" x14ac:dyDescent="0.4"/>
    <row r="1975" s="90" customFormat="1" ht="30" customHeight="1" x14ac:dyDescent="0.4"/>
    <row r="1976" s="90" customFormat="1" ht="30" customHeight="1" x14ac:dyDescent="0.4"/>
    <row r="1977" s="90" customFormat="1" ht="30" customHeight="1" x14ac:dyDescent="0.4"/>
    <row r="1978" s="90" customFormat="1" ht="30" customHeight="1" x14ac:dyDescent="0.4"/>
    <row r="1979" s="90" customFormat="1" ht="30" customHeight="1" x14ac:dyDescent="0.4"/>
    <row r="1980" s="90" customFormat="1" ht="30" customHeight="1" x14ac:dyDescent="0.4"/>
    <row r="1981" s="90" customFormat="1" ht="30" customHeight="1" x14ac:dyDescent="0.4"/>
    <row r="1982" s="90" customFormat="1" ht="30" customHeight="1" x14ac:dyDescent="0.4"/>
    <row r="1983" s="90" customFormat="1" ht="30" customHeight="1" x14ac:dyDescent="0.4"/>
    <row r="1984" s="90" customFormat="1" ht="30" customHeight="1" x14ac:dyDescent="0.4"/>
    <row r="1985" s="90" customFormat="1" ht="30" customHeight="1" x14ac:dyDescent="0.4"/>
    <row r="1986" s="90" customFormat="1" ht="30" customHeight="1" x14ac:dyDescent="0.4"/>
    <row r="1987" s="90" customFormat="1" ht="30" customHeight="1" x14ac:dyDescent="0.4"/>
    <row r="1988" s="90" customFormat="1" ht="30" customHeight="1" x14ac:dyDescent="0.4"/>
    <row r="1989" s="90" customFormat="1" ht="30" customHeight="1" x14ac:dyDescent="0.4"/>
    <row r="1990" s="90" customFormat="1" ht="30" customHeight="1" x14ac:dyDescent="0.4"/>
    <row r="1991" s="90" customFormat="1" ht="30" customHeight="1" x14ac:dyDescent="0.4"/>
    <row r="1992" s="90" customFormat="1" ht="30" customHeight="1" x14ac:dyDescent="0.4"/>
    <row r="1993" s="90" customFormat="1" ht="30" customHeight="1" x14ac:dyDescent="0.4"/>
    <row r="1994" s="90" customFormat="1" ht="30" customHeight="1" x14ac:dyDescent="0.4"/>
    <row r="1995" s="90" customFormat="1" ht="30" customHeight="1" x14ac:dyDescent="0.4"/>
    <row r="1996" s="90" customFormat="1" ht="30" customHeight="1" x14ac:dyDescent="0.4"/>
    <row r="1997" s="90" customFormat="1" ht="30" customHeight="1" x14ac:dyDescent="0.4"/>
    <row r="1998" s="90" customFormat="1" ht="30" customHeight="1" x14ac:dyDescent="0.4"/>
    <row r="1999" s="90" customFormat="1" ht="30" customHeight="1" x14ac:dyDescent="0.4"/>
    <row r="2000" s="90" customFormat="1" ht="30" customHeight="1" x14ac:dyDescent="0.4"/>
    <row r="2001" s="90" customFormat="1" ht="30" customHeight="1" x14ac:dyDescent="0.4"/>
    <row r="2002" s="90" customFormat="1" ht="30" customHeight="1" x14ac:dyDescent="0.4"/>
    <row r="2003" s="90" customFormat="1" ht="30" customHeight="1" x14ac:dyDescent="0.4"/>
    <row r="2004" s="90" customFormat="1" ht="30" customHeight="1" x14ac:dyDescent="0.4"/>
    <row r="2005" s="90" customFormat="1" ht="30" customHeight="1" x14ac:dyDescent="0.4"/>
    <row r="2006" s="90" customFormat="1" ht="30" customHeight="1" x14ac:dyDescent="0.4"/>
    <row r="2007" s="90" customFormat="1" ht="30" customHeight="1" x14ac:dyDescent="0.4"/>
    <row r="2008" s="90" customFormat="1" ht="30" customHeight="1" x14ac:dyDescent="0.4"/>
    <row r="2009" s="90" customFormat="1" ht="30" customHeight="1" x14ac:dyDescent="0.4"/>
    <row r="2010" s="90" customFormat="1" ht="30" customHeight="1" x14ac:dyDescent="0.4"/>
    <row r="2011" s="90" customFormat="1" ht="30" customHeight="1" x14ac:dyDescent="0.4"/>
    <row r="2012" s="90" customFormat="1" ht="30" customHeight="1" x14ac:dyDescent="0.4"/>
    <row r="2013" s="90" customFormat="1" ht="30" customHeight="1" x14ac:dyDescent="0.4"/>
    <row r="2014" s="90" customFormat="1" ht="30" customHeight="1" x14ac:dyDescent="0.4"/>
    <row r="2015" s="90" customFormat="1" ht="30" customHeight="1" x14ac:dyDescent="0.4"/>
    <row r="2016" s="90" customFormat="1" ht="30" customHeight="1" x14ac:dyDescent="0.4"/>
    <row r="2017" s="90" customFormat="1" ht="30" customHeight="1" x14ac:dyDescent="0.4"/>
    <row r="2018" s="90" customFormat="1" ht="30" customHeight="1" x14ac:dyDescent="0.4"/>
    <row r="2019" s="90" customFormat="1" ht="30" customHeight="1" x14ac:dyDescent="0.4"/>
    <row r="2020" s="90" customFormat="1" ht="30" customHeight="1" x14ac:dyDescent="0.4"/>
    <row r="2021" s="90" customFormat="1" ht="30" customHeight="1" x14ac:dyDescent="0.4"/>
    <row r="2022" s="90" customFormat="1" ht="30" customHeight="1" x14ac:dyDescent="0.4"/>
    <row r="2023" s="90" customFormat="1" ht="30" customHeight="1" x14ac:dyDescent="0.4"/>
    <row r="2024" s="90" customFormat="1" ht="30" customHeight="1" x14ac:dyDescent="0.4"/>
    <row r="2025" s="90" customFormat="1" ht="30" customHeight="1" x14ac:dyDescent="0.4"/>
    <row r="2026" s="90" customFormat="1" ht="30" customHeight="1" x14ac:dyDescent="0.4"/>
    <row r="2027" s="90" customFormat="1" ht="30" customHeight="1" x14ac:dyDescent="0.4"/>
    <row r="2028" s="90" customFormat="1" ht="30" customHeight="1" x14ac:dyDescent="0.4"/>
    <row r="2029" s="90" customFormat="1" ht="30" customHeight="1" x14ac:dyDescent="0.4"/>
    <row r="2030" s="90" customFormat="1" ht="30" customHeight="1" x14ac:dyDescent="0.4"/>
    <row r="2031" s="90" customFormat="1" ht="30" customHeight="1" x14ac:dyDescent="0.4"/>
    <row r="2032" s="90" customFormat="1" ht="30" customHeight="1" x14ac:dyDescent="0.4"/>
    <row r="2033" s="90" customFormat="1" ht="30" customHeight="1" x14ac:dyDescent="0.4"/>
    <row r="2034" s="90" customFormat="1" ht="30" customHeight="1" x14ac:dyDescent="0.4"/>
    <row r="2035" s="90" customFormat="1" ht="30" customHeight="1" x14ac:dyDescent="0.4"/>
    <row r="2036" s="90" customFormat="1" ht="30" customHeight="1" x14ac:dyDescent="0.4"/>
    <row r="2037" s="90" customFormat="1" ht="30" customHeight="1" x14ac:dyDescent="0.4"/>
    <row r="2038" s="90" customFormat="1" ht="30" customHeight="1" x14ac:dyDescent="0.4"/>
    <row r="2039" s="90" customFormat="1" ht="30" customHeight="1" x14ac:dyDescent="0.4"/>
    <row r="2040" s="90" customFormat="1" ht="30" customHeight="1" x14ac:dyDescent="0.4"/>
    <row r="2041" s="90" customFormat="1" ht="30" customHeight="1" x14ac:dyDescent="0.4"/>
    <row r="2042" s="90" customFormat="1" ht="30" customHeight="1" x14ac:dyDescent="0.4"/>
    <row r="2043" s="90" customFormat="1" ht="30" customHeight="1" x14ac:dyDescent="0.4"/>
    <row r="2044" s="90" customFormat="1" ht="30" customHeight="1" x14ac:dyDescent="0.4"/>
    <row r="2045" s="90" customFormat="1" ht="30" customHeight="1" x14ac:dyDescent="0.4"/>
    <row r="2046" s="90" customFormat="1" ht="30" customHeight="1" x14ac:dyDescent="0.4"/>
    <row r="2047" s="90" customFormat="1" ht="30" customHeight="1" x14ac:dyDescent="0.4"/>
    <row r="2048" s="90" customFormat="1" ht="30" customHeight="1" x14ac:dyDescent="0.4"/>
    <row r="2049" s="90" customFormat="1" ht="30" customHeight="1" x14ac:dyDescent="0.4"/>
    <row r="2050" s="90" customFormat="1" ht="30" customHeight="1" x14ac:dyDescent="0.4"/>
    <row r="2051" s="90" customFormat="1" ht="30" customHeight="1" x14ac:dyDescent="0.4"/>
    <row r="2052" s="90" customFormat="1" ht="30" customHeight="1" x14ac:dyDescent="0.4"/>
    <row r="2053" s="90" customFormat="1" ht="30" customHeight="1" x14ac:dyDescent="0.4"/>
    <row r="2054" s="90" customFormat="1" ht="30" customHeight="1" x14ac:dyDescent="0.4"/>
    <row r="2055" s="90" customFormat="1" ht="30" customHeight="1" x14ac:dyDescent="0.4"/>
    <row r="2056" s="90" customFormat="1" ht="30" customHeight="1" x14ac:dyDescent="0.4"/>
    <row r="2057" s="90" customFormat="1" ht="30" customHeight="1" x14ac:dyDescent="0.4"/>
    <row r="2058" s="90" customFormat="1" ht="30" customHeight="1" x14ac:dyDescent="0.4"/>
    <row r="2059" s="90" customFormat="1" ht="30" customHeight="1" x14ac:dyDescent="0.4"/>
    <row r="2060" s="90" customFormat="1" ht="30" customHeight="1" x14ac:dyDescent="0.4"/>
    <row r="2061" s="90" customFormat="1" ht="30" customHeight="1" x14ac:dyDescent="0.4"/>
    <row r="2062" s="90" customFormat="1" ht="30" customHeight="1" x14ac:dyDescent="0.4"/>
    <row r="2063" s="90" customFormat="1" ht="30" customHeight="1" x14ac:dyDescent="0.4"/>
    <row r="2064" s="90" customFormat="1" ht="30" customHeight="1" x14ac:dyDescent="0.4"/>
    <row r="2065" s="90" customFormat="1" ht="30" customHeight="1" x14ac:dyDescent="0.4"/>
    <row r="2066" s="90" customFormat="1" ht="30" customHeight="1" x14ac:dyDescent="0.4"/>
    <row r="2067" s="90" customFormat="1" ht="30" customHeight="1" x14ac:dyDescent="0.4"/>
    <row r="2068" s="90" customFormat="1" ht="30" customHeight="1" x14ac:dyDescent="0.4"/>
    <row r="2069" s="90" customFormat="1" ht="30" customHeight="1" x14ac:dyDescent="0.4"/>
    <row r="2070" s="90" customFormat="1" ht="30" customHeight="1" x14ac:dyDescent="0.4"/>
    <row r="2071" s="90" customFormat="1" ht="30" customHeight="1" x14ac:dyDescent="0.4"/>
    <row r="2072" s="90" customFormat="1" ht="30" customHeight="1" x14ac:dyDescent="0.4"/>
    <row r="2073" s="90" customFormat="1" ht="30" customHeight="1" x14ac:dyDescent="0.4"/>
    <row r="2074" s="90" customFormat="1" ht="30" customHeight="1" x14ac:dyDescent="0.4"/>
    <row r="2075" s="90" customFormat="1" ht="30" customHeight="1" x14ac:dyDescent="0.4"/>
    <row r="2076" s="90" customFormat="1" ht="30" customHeight="1" x14ac:dyDescent="0.4"/>
    <row r="2077" s="90" customFormat="1" ht="30" customHeight="1" x14ac:dyDescent="0.4"/>
    <row r="2078" s="90" customFormat="1" ht="30" customHeight="1" x14ac:dyDescent="0.4"/>
    <row r="2079" s="90" customFormat="1" ht="30" customHeight="1" x14ac:dyDescent="0.4"/>
    <row r="2080" s="90" customFormat="1" ht="30" customHeight="1" x14ac:dyDescent="0.4"/>
    <row r="2081" s="90" customFormat="1" ht="30" customHeight="1" x14ac:dyDescent="0.4"/>
    <row r="2082" s="90" customFormat="1" ht="30" customHeight="1" x14ac:dyDescent="0.4"/>
    <row r="2083" s="90" customFormat="1" ht="30" customHeight="1" x14ac:dyDescent="0.4"/>
    <row r="2084" s="90" customFormat="1" ht="30" customHeight="1" x14ac:dyDescent="0.4"/>
    <row r="2085" s="90" customFormat="1" ht="30" customHeight="1" x14ac:dyDescent="0.4"/>
    <row r="2086" s="90" customFormat="1" ht="30" customHeight="1" x14ac:dyDescent="0.4"/>
    <row r="2087" s="90" customFormat="1" ht="30" customHeight="1" x14ac:dyDescent="0.4"/>
    <row r="2088" s="90" customFormat="1" ht="30" customHeight="1" x14ac:dyDescent="0.4"/>
    <row r="2089" s="90" customFormat="1" ht="30" customHeight="1" x14ac:dyDescent="0.4"/>
    <row r="2090" s="90" customFormat="1" ht="30" customHeight="1" x14ac:dyDescent="0.4"/>
    <row r="2091" s="90" customFormat="1" ht="30" customHeight="1" x14ac:dyDescent="0.4"/>
    <row r="2092" s="90" customFormat="1" ht="30" customHeight="1" x14ac:dyDescent="0.4"/>
    <row r="2093" s="90" customFormat="1" ht="30" customHeight="1" x14ac:dyDescent="0.4"/>
    <row r="2094" s="90" customFormat="1" ht="30" customHeight="1" x14ac:dyDescent="0.4"/>
    <row r="2095" s="90" customFormat="1" ht="30" customHeight="1" x14ac:dyDescent="0.4"/>
    <row r="2096" s="90" customFormat="1" ht="30" customHeight="1" x14ac:dyDescent="0.4"/>
    <row r="2097" s="90" customFormat="1" ht="30" customHeight="1" x14ac:dyDescent="0.4"/>
    <row r="2098" s="90" customFormat="1" ht="30" customHeight="1" x14ac:dyDescent="0.4"/>
    <row r="2099" s="90" customFormat="1" ht="30" customHeight="1" x14ac:dyDescent="0.4"/>
    <row r="2100" s="90" customFormat="1" ht="30" customHeight="1" x14ac:dyDescent="0.4"/>
    <row r="2101" s="90" customFormat="1" ht="30" customHeight="1" x14ac:dyDescent="0.4"/>
    <row r="2102" s="90" customFormat="1" ht="30" customHeight="1" x14ac:dyDescent="0.4"/>
    <row r="2103" s="90" customFormat="1" ht="30" customHeight="1" x14ac:dyDescent="0.4"/>
    <row r="2104" s="90" customFormat="1" ht="30" customHeight="1" x14ac:dyDescent="0.4"/>
    <row r="2105" s="90" customFormat="1" ht="30" customHeight="1" x14ac:dyDescent="0.4"/>
    <row r="2106" s="90" customFormat="1" ht="30" customHeight="1" x14ac:dyDescent="0.4"/>
    <row r="2107" s="90" customFormat="1" ht="30" customHeight="1" x14ac:dyDescent="0.4"/>
    <row r="2108" s="90" customFormat="1" ht="30" customHeight="1" x14ac:dyDescent="0.4"/>
    <row r="2109" s="90" customFormat="1" ht="30" customHeight="1" x14ac:dyDescent="0.4"/>
    <row r="2110" s="90" customFormat="1" ht="30" customHeight="1" x14ac:dyDescent="0.4"/>
    <row r="2111" s="90" customFormat="1" ht="30" customHeight="1" x14ac:dyDescent="0.4"/>
    <row r="2112" s="90" customFormat="1" ht="30" customHeight="1" x14ac:dyDescent="0.4"/>
    <row r="2113" s="90" customFormat="1" ht="30" customHeight="1" x14ac:dyDescent="0.4"/>
    <row r="2114" s="90" customFormat="1" ht="30" customHeight="1" x14ac:dyDescent="0.4"/>
    <row r="2115" s="90" customFormat="1" ht="30" customHeight="1" x14ac:dyDescent="0.4"/>
    <row r="2116" s="90" customFormat="1" ht="30" customHeight="1" x14ac:dyDescent="0.4"/>
    <row r="2117" s="90" customFormat="1" ht="30" customHeight="1" x14ac:dyDescent="0.4"/>
    <row r="2118" s="90" customFormat="1" ht="30" customHeight="1" x14ac:dyDescent="0.4"/>
    <row r="2119" s="90" customFormat="1" ht="30" customHeight="1" x14ac:dyDescent="0.4"/>
    <row r="2120" s="90" customFormat="1" ht="30" customHeight="1" x14ac:dyDescent="0.4"/>
    <row r="2121" s="90" customFormat="1" ht="30" customHeight="1" x14ac:dyDescent="0.4"/>
    <row r="2122" s="90" customFormat="1" ht="30" customHeight="1" x14ac:dyDescent="0.4"/>
    <row r="2123" s="90" customFormat="1" ht="30" customHeight="1" x14ac:dyDescent="0.4"/>
    <row r="2124" s="90" customFormat="1" ht="30" customHeight="1" x14ac:dyDescent="0.4"/>
    <row r="2125" s="90" customFormat="1" ht="30" customHeight="1" x14ac:dyDescent="0.4"/>
    <row r="2126" s="90" customFormat="1" ht="30" customHeight="1" x14ac:dyDescent="0.4"/>
    <row r="2127" s="90" customFormat="1" ht="30" customHeight="1" x14ac:dyDescent="0.4"/>
    <row r="2128" s="90" customFormat="1" ht="30" customHeight="1" x14ac:dyDescent="0.4"/>
    <row r="2129" s="90" customFormat="1" ht="30" customHeight="1" x14ac:dyDescent="0.4"/>
    <row r="2130" s="90" customFormat="1" ht="30" customHeight="1" x14ac:dyDescent="0.4"/>
    <row r="2131" s="90" customFormat="1" ht="30" customHeight="1" x14ac:dyDescent="0.4"/>
    <row r="2132" s="90" customFormat="1" ht="30" customHeight="1" x14ac:dyDescent="0.4"/>
    <row r="2133" s="90" customFormat="1" ht="30" customHeight="1" x14ac:dyDescent="0.4"/>
    <row r="2134" s="90" customFormat="1" ht="30" customHeight="1" x14ac:dyDescent="0.4"/>
    <row r="2135" s="90" customFormat="1" ht="30" customHeight="1" x14ac:dyDescent="0.4"/>
    <row r="2136" s="90" customFormat="1" ht="30" customHeight="1" x14ac:dyDescent="0.4"/>
    <row r="2137" s="90" customFormat="1" ht="30" customHeight="1" x14ac:dyDescent="0.4"/>
    <row r="2138" s="90" customFormat="1" ht="30" customHeight="1" x14ac:dyDescent="0.4"/>
    <row r="2139" s="90" customFormat="1" ht="30" customHeight="1" x14ac:dyDescent="0.4"/>
    <row r="2140" s="90" customFormat="1" ht="30" customHeight="1" x14ac:dyDescent="0.4"/>
    <row r="2141" s="90" customFormat="1" ht="30" customHeight="1" x14ac:dyDescent="0.4"/>
    <row r="2142" s="90" customFormat="1" ht="30" customHeight="1" x14ac:dyDescent="0.4"/>
    <row r="2143" s="90" customFormat="1" ht="30" customHeight="1" x14ac:dyDescent="0.4"/>
    <row r="2144" s="90" customFormat="1" ht="30" customHeight="1" x14ac:dyDescent="0.4"/>
    <row r="2145" s="90" customFormat="1" ht="30" customHeight="1" x14ac:dyDescent="0.4"/>
    <row r="2146" s="90" customFormat="1" ht="30" customHeight="1" x14ac:dyDescent="0.4"/>
    <row r="2147" s="90" customFormat="1" ht="30" customHeight="1" x14ac:dyDescent="0.4"/>
    <row r="2148" s="90" customFormat="1" ht="30" customHeight="1" x14ac:dyDescent="0.4"/>
    <row r="2149" s="90" customFormat="1" ht="30" customHeight="1" x14ac:dyDescent="0.4"/>
    <row r="2150" s="90" customFormat="1" ht="30" customHeight="1" x14ac:dyDescent="0.4"/>
    <row r="2151" s="90" customFormat="1" ht="30" customHeight="1" x14ac:dyDescent="0.4"/>
    <row r="2152" s="90" customFormat="1" ht="30" customHeight="1" x14ac:dyDescent="0.4"/>
    <row r="2153" s="90" customFormat="1" ht="30" customHeight="1" x14ac:dyDescent="0.4"/>
    <row r="2154" s="90" customFormat="1" ht="30" customHeight="1" x14ac:dyDescent="0.4"/>
    <row r="2155" s="90" customFormat="1" ht="30" customHeight="1" x14ac:dyDescent="0.4"/>
    <row r="2156" s="90" customFormat="1" ht="30" customHeight="1" x14ac:dyDescent="0.4"/>
    <row r="2157" s="90" customFormat="1" ht="30" customHeight="1" x14ac:dyDescent="0.4"/>
    <row r="2158" s="90" customFormat="1" ht="30" customHeight="1" x14ac:dyDescent="0.4"/>
    <row r="2159" s="90" customFormat="1" ht="30" customHeight="1" x14ac:dyDescent="0.4"/>
    <row r="2160" s="90" customFormat="1" ht="30" customHeight="1" x14ac:dyDescent="0.4"/>
    <row r="2161" s="90" customFormat="1" ht="30" customHeight="1" x14ac:dyDescent="0.4"/>
    <row r="2162" s="90" customFormat="1" ht="30" customHeight="1" x14ac:dyDescent="0.4"/>
    <row r="2163" s="90" customFormat="1" ht="30" customHeight="1" x14ac:dyDescent="0.4"/>
    <row r="2164" s="90" customFormat="1" ht="30" customHeight="1" x14ac:dyDescent="0.4"/>
    <row r="2165" s="90" customFormat="1" ht="30" customHeight="1" x14ac:dyDescent="0.4"/>
    <row r="2166" s="90" customFormat="1" ht="30" customHeight="1" x14ac:dyDescent="0.4"/>
    <row r="2167" s="90" customFormat="1" ht="30" customHeight="1" x14ac:dyDescent="0.4"/>
    <row r="2168" s="90" customFormat="1" ht="30" customHeight="1" x14ac:dyDescent="0.4"/>
    <row r="2169" s="90" customFormat="1" ht="30" customHeight="1" x14ac:dyDescent="0.4"/>
    <row r="2170" s="90" customFormat="1" ht="30" customHeight="1" x14ac:dyDescent="0.4"/>
    <row r="2171" s="90" customFormat="1" ht="30" customHeight="1" x14ac:dyDescent="0.4"/>
    <row r="2172" s="90" customFormat="1" ht="30" customHeight="1" x14ac:dyDescent="0.4"/>
    <row r="2173" s="90" customFormat="1" ht="30" customHeight="1" x14ac:dyDescent="0.4"/>
    <row r="2174" s="90" customFormat="1" ht="30" customHeight="1" x14ac:dyDescent="0.4"/>
    <row r="2175" s="90" customFormat="1" ht="30" customHeight="1" x14ac:dyDescent="0.4"/>
    <row r="2176" s="90" customFormat="1" ht="30" customHeight="1" x14ac:dyDescent="0.4"/>
    <row r="2177" s="90" customFormat="1" ht="30" customHeight="1" x14ac:dyDescent="0.4"/>
    <row r="2178" s="90" customFormat="1" ht="30" customHeight="1" x14ac:dyDescent="0.4"/>
    <row r="2179" s="90" customFormat="1" ht="30" customHeight="1" x14ac:dyDescent="0.4"/>
    <row r="2180" s="90" customFormat="1" ht="30" customHeight="1" x14ac:dyDescent="0.4"/>
    <row r="2181" s="90" customFormat="1" ht="30" customHeight="1" x14ac:dyDescent="0.4"/>
    <row r="2182" s="90" customFormat="1" ht="30" customHeight="1" x14ac:dyDescent="0.4"/>
    <row r="2183" s="90" customFormat="1" ht="30" customHeight="1" x14ac:dyDescent="0.4"/>
    <row r="2184" s="90" customFormat="1" ht="30" customHeight="1" x14ac:dyDescent="0.4"/>
    <row r="2185" s="90" customFormat="1" ht="30" customHeight="1" x14ac:dyDescent="0.4"/>
    <row r="2186" s="90" customFormat="1" ht="30" customHeight="1" x14ac:dyDescent="0.4"/>
    <row r="2187" s="90" customFormat="1" ht="30" customHeight="1" x14ac:dyDescent="0.4"/>
    <row r="2188" s="90" customFormat="1" ht="30" customHeight="1" x14ac:dyDescent="0.4"/>
    <row r="2189" s="90" customFormat="1" ht="30" customHeight="1" x14ac:dyDescent="0.4"/>
    <row r="2190" s="90" customFormat="1" ht="30" customHeight="1" x14ac:dyDescent="0.4"/>
    <row r="2191" s="90" customFormat="1" ht="30" customHeight="1" x14ac:dyDescent="0.4"/>
    <row r="2192" s="90" customFormat="1" ht="30" customHeight="1" x14ac:dyDescent="0.4"/>
    <row r="2193" s="90" customFormat="1" ht="30" customHeight="1" x14ac:dyDescent="0.4"/>
    <row r="2194" s="90" customFormat="1" ht="30" customHeight="1" x14ac:dyDescent="0.4"/>
    <row r="2195" s="90" customFormat="1" ht="30" customHeight="1" x14ac:dyDescent="0.4"/>
    <row r="2196" s="90" customFormat="1" ht="30" customHeight="1" x14ac:dyDescent="0.4"/>
    <row r="2197" s="90" customFormat="1" ht="30" customHeight="1" x14ac:dyDescent="0.4"/>
    <row r="2198" s="90" customFormat="1" ht="30" customHeight="1" x14ac:dyDescent="0.4"/>
    <row r="2199" s="90" customFormat="1" ht="30" customHeight="1" x14ac:dyDescent="0.4"/>
    <row r="2200" s="90" customFormat="1" ht="30" customHeight="1" x14ac:dyDescent="0.4"/>
    <row r="2201" s="90" customFormat="1" ht="30" customHeight="1" x14ac:dyDescent="0.4"/>
    <row r="2202" s="90" customFormat="1" ht="30" customHeight="1" x14ac:dyDescent="0.4"/>
    <row r="2203" s="90" customFormat="1" ht="30" customHeight="1" x14ac:dyDescent="0.4"/>
    <row r="2204" s="90" customFormat="1" ht="30" customHeight="1" x14ac:dyDescent="0.4"/>
    <row r="2205" s="90" customFormat="1" ht="30" customHeight="1" x14ac:dyDescent="0.4"/>
    <row r="2206" s="90" customFormat="1" ht="30" customHeight="1" x14ac:dyDescent="0.4"/>
    <row r="2207" s="90" customFormat="1" ht="30" customHeight="1" x14ac:dyDescent="0.4"/>
    <row r="2208" s="90" customFormat="1" ht="30" customHeight="1" x14ac:dyDescent="0.4"/>
    <row r="2209" s="90" customFormat="1" ht="30" customHeight="1" x14ac:dyDescent="0.4"/>
    <row r="2210" s="90" customFormat="1" ht="30" customHeight="1" x14ac:dyDescent="0.4"/>
    <row r="2211" s="90" customFormat="1" ht="30" customHeight="1" x14ac:dyDescent="0.4"/>
    <row r="2212" s="90" customFormat="1" ht="30" customHeight="1" x14ac:dyDescent="0.4"/>
    <row r="2213" s="90" customFormat="1" ht="30" customHeight="1" x14ac:dyDescent="0.4"/>
    <row r="2214" s="90" customFormat="1" ht="30" customHeight="1" x14ac:dyDescent="0.4"/>
    <row r="2215" s="90" customFormat="1" ht="30" customHeight="1" x14ac:dyDescent="0.4"/>
    <row r="2216" s="90" customFormat="1" ht="30" customHeight="1" x14ac:dyDescent="0.4"/>
    <row r="2217" s="90" customFormat="1" ht="30" customHeight="1" x14ac:dyDescent="0.4"/>
    <row r="2218" s="90" customFormat="1" ht="30" customHeight="1" x14ac:dyDescent="0.4"/>
    <row r="2219" s="90" customFormat="1" ht="30" customHeight="1" x14ac:dyDescent="0.4"/>
    <row r="2220" s="90" customFormat="1" ht="30" customHeight="1" x14ac:dyDescent="0.4"/>
    <row r="2221" s="90" customFormat="1" ht="30" customHeight="1" x14ac:dyDescent="0.4"/>
    <row r="2222" s="90" customFormat="1" ht="30" customHeight="1" x14ac:dyDescent="0.4"/>
    <row r="2223" s="90" customFormat="1" ht="30" customHeight="1" x14ac:dyDescent="0.4"/>
    <row r="2224" s="90" customFormat="1" ht="30" customHeight="1" x14ac:dyDescent="0.4"/>
    <row r="2225" s="90" customFormat="1" ht="30" customHeight="1" x14ac:dyDescent="0.4"/>
    <row r="2226" s="90" customFormat="1" ht="30" customHeight="1" x14ac:dyDescent="0.4"/>
    <row r="2227" s="90" customFormat="1" ht="30" customHeight="1" x14ac:dyDescent="0.4"/>
    <row r="2228" s="90" customFormat="1" ht="30" customHeight="1" x14ac:dyDescent="0.4"/>
    <row r="2229" s="90" customFormat="1" ht="30" customHeight="1" x14ac:dyDescent="0.4"/>
    <row r="2230" s="90" customFormat="1" ht="30" customHeight="1" x14ac:dyDescent="0.4"/>
    <row r="2231" s="90" customFormat="1" ht="30" customHeight="1" x14ac:dyDescent="0.4"/>
    <row r="2232" s="90" customFormat="1" ht="30" customHeight="1" x14ac:dyDescent="0.4"/>
    <row r="2233" s="90" customFormat="1" ht="30" customHeight="1" x14ac:dyDescent="0.4"/>
    <row r="2234" s="90" customFormat="1" ht="30" customHeight="1" x14ac:dyDescent="0.4"/>
    <row r="2235" s="90" customFormat="1" ht="30" customHeight="1" x14ac:dyDescent="0.4"/>
    <row r="2236" s="90" customFormat="1" ht="30" customHeight="1" x14ac:dyDescent="0.4"/>
    <row r="2237" s="90" customFormat="1" ht="30" customHeight="1" x14ac:dyDescent="0.4"/>
    <row r="2238" s="90" customFormat="1" ht="30" customHeight="1" x14ac:dyDescent="0.4"/>
    <row r="2239" s="90" customFormat="1" ht="30" customHeight="1" x14ac:dyDescent="0.4"/>
    <row r="2240" s="90" customFormat="1" ht="30" customHeight="1" x14ac:dyDescent="0.4"/>
    <row r="2241" s="90" customFormat="1" ht="30" customHeight="1" x14ac:dyDescent="0.4"/>
    <row r="2242" s="90" customFormat="1" ht="30" customHeight="1" x14ac:dyDescent="0.4"/>
    <row r="2243" s="90" customFormat="1" ht="30" customHeight="1" x14ac:dyDescent="0.4"/>
    <row r="2244" s="90" customFormat="1" ht="30" customHeight="1" x14ac:dyDescent="0.4"/>
    <row r="2245" s="90" customFormat="1" ht="30" customHeight="1" x14ac:dyDescent="0.4"/>
    <row r="2246" s="90" customFormat="1" ht="30" customHeight="1" x14ac:dyDescent="0.4"/>
    <row r="2247" s="90" customFormat="1" ht="30" customHeight="1" x14ac:dyDescent="0.4"/>
    <row r="2248" s="90" customFormat="1" ht="30" customHeight="1" x14ac:dyDescent="0.4"/>
    <row r="2249" s="90" customFormat="1" ht="30" customHeight="1" x14ac:dyDescent="0.4"/>
    <row r="2250" s="90" customFormat="1" ht="30" customHeight="1" x14ac:dyDescent="0.4"/>
    <row r="2251" s="90" customFormat="1" ht="30" customHeight="1" x14ac:dyDescent="0.4"/>
    <row r="2252" s="90" customFormat="1" ht="30" customHeight="1" x14ac:dyDescent="0.4"/>
    <row r="2253" s="90" customFormat="1" ht="30" customHeight="1" x14ac:dyDescent="0.4"/>
    <row r="2254" s="90" customFormat="1" ht="30" customHeight="1" x14ac:dyDescent="0.4"/>
    <row r="2255" s="90" customFormat="1" ht="30" customHeight="1" x14ac:dyDescent="0.4"/>
    <row r="2256" s="90" customFormat="1" ht="30" customHeight="1" x14ac:dyDescent="0.4"/>
    <row r="2257" s="90" customFormat="1" ht="30" customHeight="1" x14ac:dyDescent="0.4"/>
    <row r="2258" s="90" customFormat="1" ht="30" customHeight="1" x14ac:dyDescent="0.4"/>
    <row r="2259" s="90" customFormat="1" ht="30" customHeight="1" x14ac:dyDescent="0.4"/>
    <row r="2260" s="90" customFormat="1" ht="30" customHeight="1" x14ac:dyDescent="0.4"/>
    <row r="2261" s="90" customFormat="1" ht="30" customHeight="1" x14ac:dyDescent="0.4"/>
    <row r="2262" s="90" customFormat="1" ht="30" customHeight="1" x14ac:dyDescent="0.4"/>
    <row r="2263" s="90" customFormat="1" ht="30" customHeight="1" x14ac:dyDescent="0.4"/>
    <row r="2264" s="90" customFormat="1" ht="30" customHeight="1" x14ac:dyDescent="0.4"/>
    <row r="2265" s="90" customFormat="1" ht="30" customHeight="1" x14ac:dyDescent="0.4"/>
    <row r="2266" s="90" customFormat="1" ht="30" customHeight="1" x14ac:dyDescent="0.4"/>
    <row r="2267" s="90" customFormat="1" ht="30" customHeight="1" x14ac:dyDescent="0.4"/>
    <row r="2268" s="90" customFormat="1" ht="30" customHeight="1" x14ac:dyDescent="0.4"/>
    <row r="2269" s="90" customFormat="1" ht="30" customHeight="1" x14ac:dyDescent="0.4"/>
    <row r="2270" s="90" customFormat="1" ht="30" customHeight="1" x14ac:dyDescent="0.4"/>
    <row r="2271" s="90" customFormat="1" ht="30" customHeight="1" x14ac:dyDescent="0.4"/>
    <row r="2272" s="90" customFormat="1" ht="30" customHeight="1" x14ac:dyDescent="0.4"/>
    <row r="2273" s="90" customFormat="1" ht="30" customHeight="1" x14ac:dyDescent="0.4"/>
    <row r="2274" s="90" customFormat="1" ht="30" customHeight="1" x14ac:dyDescent="0.4"/>
    <row r="2275" s="90" customFormat="1" ht="30" customHeight="1" x14ac:dyDescent="0.4"/>
    <row r="2276" s="90" customFormat="1" ht="30" customHeight="1" x14ac:dyDescent="0.4"/>
    <row r="2277" s="90" customFormat="1" ht="30" customHeight="1" x14ac:dyDescent="0.4"/>
    <row r="2278" s="90" customFormat="1" ht="30" customHeight="1" x14ac:dyDescent="0.4"/>
    <row r="2279" s="90" customFormat="1" ht="30" customHeight="1" x14ac:dyDescent="0.4"/>
    <row r="2280" s="90" customFormat="1" ht="30" customHeight="1" x14ac:dyDescent="0.4"/>
    <row r="2281" s="90" customFormat="1" ht="30" customHeight="1" x14ac:dyDescent="0.4"/>
    <row r="2282" s="90" customFormat="1" ht="30" customHeight="1" x14ac:dyDescent="0.4"/>
    <row r="2283" s="90" customFormat="1" ht="30" customHeight="1" x14ac:dyDescent="0.4"/>
    <row r="2284" s="90" customFormat="1" ht="30" customHeight="1" x14ac:dyDescent="0.4"/>
    <row r="2285" s="90" customFormat="1" ht="30" customHeight="1" x14ac:dyDescent="0.4"/>
    <row r="2286" s="90" customFormat="1" ht="30" customHeight="1" x14ac:dyDescent="0.4"/>
    <row r="2287" s="90" customFormat="1" ht="30" customHeight="1" x14ac:dyDescent="0.4"/>
    <row r="2288" s="90" customFormat="1" ht="30" customHeight="1" x14ac:dyDescent="0.4"/>
    <row r="2289" s="90" customFormat="1" ht="30" customHeight="1" x14ac:dyDescent="0.4"/>
    <row r="2290" s="90" customFormat="1" ht="30" customHeight="1" x14ac:dyDescent="0.4"/>
    <row r="2291" s="90" customFormat="1" ht="30" customHeight="1" x14ac:dyDescent="0.4"/>
    <row r="2292" s="90" customFormat="1" ht="30" customHeight="1" x14ac:dyDescent="0.4"/>
    <row r="2293" s="90" customFormat="1" ht="30" customHeight="1" x14ac:dyDescent="0.4"/>
    <row r="2294" s="90" customFormat="1" ht="30" customHeight="1" x14ac:dyDescent="0.4"/>
    <row r="2295" s="90" customFormat="1" ht="30" customHeight="1" x14ac:dyDescent="0.4"/>
    <row r="2296" s="90" customFormat="1" ht="30" customHeight="1" x14ac:dyDescent="0.4"/>
    <row r="2297" s="90" customFormat="1" ht="30" customHeight="1" x14ac:dyDescent="0.4"/>
    <row r="2298" s="90" customFormat="1" ht="30" customHeight="1" x14ac:dyDescent="0.4"/>
    <row r="2299" s="90" customFormat="1" ht="30" customHeight="1" x14ac:dyDescent="0.4"/>
    <row r="2300" s="90" customFormat="1" ht="30" customHeight="1" x14ac:dyDescent="0.4"/>
    <row r="2301" s="90" customFormat="1" ht="30" customHeight="1" x14ac:dyDescent="0.4"/>
    <row r="2302" s="90" customFormat="1" ht="30" customHeight="1" x14ac:dyDescent="0.4"/>
    <row r="2303" s="90" customFormat="1" ht="30" customHeight="1" x14ac:dyDescent="0.4"/>
    <row r="2304" s="90" customFormat="1" ht="30" customHeight="1" x14ac:dyDescent="0.4"/>
    <row r="2305" s="90" customFormat="1" ht="30" customHeight="1" x14ac:dyDescent="0.4"/>
    <row r="2306" s="90" customFormat="1" ht="30" customHeight="1" x14ac:dyDescent="0.4"/>
    <row r="2307" s="90" customFormat="1" ht="30" customHeight="1" x14ac:dyDescent="0.4"/>
    <row r="2308" s="90" customFormat="1" ht="30" customHeight="1" x14ac:dyDescent="0.4"/>
    <row r="2309" s="90" customFormat="1" ht="30" customHeight="1" x14ac:dyDescent="0.4"/>
    <row r="2310" s="90" customFormat="1" ht="30" customHeight="1" x14ac:dyDescent="0.4"/>
    <row r="2311" s="90" customFormat="1" ht="30" customHeight="1" x14ac:dyDescent="0.4"/>
    <row r="2312" s="90" customFormat="1" ht="30" customHeight="1" x14ac:dyDescent="0.4"/>
    <row r="2313" s="90" customFormat="1" ht="30" customHeight="1" x14ac:dyDescent="0.4"/>
    <row r="2314" s="90" customFormat="1" ht="30" customHeight="1" x14ac:dyDescent="0.4"/>
    <row r="2315" s="90" customFormat="1" ht="30" customHeight="1" x14ac:dyDescent="0.4"/>
    <row r="2316" s="90" customFormat="1" ht="30" customHeight="1" x14ac:dyDescent="0.4"/>
    <row r="2317" s="90" customFormat="1" ht="30" customHeight="1" x14ac:dyDescent="0.4"/>
    <row r="2318" s="90" customFormat="1" ht="30" customHeight="1" x14ac:dyDescent="0.4"/>
    <row r="2319" s="90" customFormat="1" ht="30" customHeight="1" x14ac:dyDescent="0.4"/>
    <row r="2320" s="90" customFormat="1" ht="30" customHeight="1" x14ac:dyDescent="0.4"/>
    <row r="2321" s="90" customFormat="1" ht="30" customHeight="1" x14ac:dyDescent="0.4"/>
    <row r="2322" s="90" customFormat="1" ht="30" customHeight="1" x14ac:dyDescent="0.4"/>
    <row r="2323" s="90" customFormat="1" ht="30" customHeight="1" x14ac:dyDescent="0.4"/>
    <row r="2324" s="90" customFormat="1" ht="30" customHeight="1" x14ac:dyDescent="0.4"/>
    <row r="2325" s="90" customFormat="1" ht="30" customHeight="1" x14ac:dyDescent="0.4"/>
    <row r="2326" s="90" customFormat="1" ht="30" customHeight="1" x14ac:dyDescent="0.4"/>
    <row r="2327" s="90" customFormat="1" ht="30" customHeight="1" x14ac:dyDescent="0.4"/>
    <row r="2328" s="90" customFormat="1" ht="30" customHeight="1" x14ac:dyDescent="0.4"/>
    <row r="2329" s="90" customFormat="1" ht="30" customHeight="1" x14ac:dyDescent="0.4"/>
    <row r="2330" s="90" customFormat="1" ht="30" customHeight="1" x14ac:dyDescent="0.4"/>
    <row r="2331" s="90" customFormat="1" ht="30" customHeight="1" x14ac:dyDescent="0.4"/>
    <row r="2332" s="90" customFormat="1" ht="30" customHeight="1" x14ac:dyDescent="0.4"/>
    <row r="2333" s="90" customFormat="1" ht="30" customHeight="1" x14ac:dyDescent="0.4"/>
    <row r="2334" s="90" customFormat="1" ht="30" customHeight="1" x14ac:dyDescent="0.4"/>
    <row r="2335" s="90" customFormat="1" ht="30" customHeight="1" x14ac:dyDescent="0.4"/>
    <row r="2336" s="90" customFormat="1" ht="30" customHeight="1" x14ac:dyDescent="0.4"/>
    <row r="2337" s="90" customFormat="1" ht="30" customHeight="1" x14ac:dyDescent="0.4"/>
    <row r="2338" s="90" customFormat="1" ht="30" customHeight="1" x14ac:dyDescent="0.4"/>
    <row r="2339" s="90" customFormat="1" ht="30" customHeight="1" x14ac:dyDescent="0.4"/>
    <row r="2340" s="90" customFormat="1" ht="30" customHeight="1" x14ac:dyDescent="0.4"/>
    <row r="2341" s="90" customFormat="1" ht="30" customHeight="1" x14ac:dyDescent="0.4"/>
    <row r="2342" s="90" customFormat="1" ht="30" customHeight="1" x14ac:dyDescent="0.4"/>
    <row r="2343" s="90" customFormat="1" ht="30" customHeight="1" x14ac:dyDescent="0.4"/>
    <row r="2344" s="90" customFormat="1" ht="30" customHeight="1" x14ac:dyDescent="0.4"/>
    <row r="2345" s="90" customFormat="1" ht="30" customHeight="1" x14ac:dyDescent="0.4"/>
    <row r="2346" s="90" customFormat="1" ht="30" customHeight="1" x14ac:dyDescent="0.4"/>
    <row r="2347" s="90" customFormat="1" ht="30" customHeight="1" x14ac:dyDescent="0.4"/>
    <row r="2348" s="90" customFormat="1" ht="30" customHeight="1" x14ac:dyDescent="0.4"/>
    <row r="2349" s="90" customFormat="1" ht="30" customHeight="1" x14ac:dyDescent="0.4"/>
    <row r="2350" s="90" customFormat="1" ht="30" customHeight="1" x14ac:dyDescent="0.4"/>
    <row r="2351" s="90" customFormat="1" ht="30" customHeight="1" x14ac:dyDescent="0.4"/>
    <row r="2352" s="90" customFormat="1" ht="30" customHeight="1" x14ac:dyDescent="0.4"/>
    <row r="2353" s="90" customFormat="1" ht="30" customHeight="1" x14ac:dyDescent="0.4"/>
    <row r="2354" s="90" customFormat="1" ht="30" customHeight="1" x14ac:dyDescent="0.4"/>
    <row r="2355" s="90" customFormat="1" ht="30" customHeight="1" x14ac:dyDescent="0.4"/>
    <row r="2356" s="90" customFormat="1" ht="30" customHeight="1" x14ac:dyDescent="0.4"/>
    <row r="2357" s="90" customFormat="1" ht="30" customHeight="1" x14ac:dyDescent="0.4"/>
    <row r="2358" s="90" customFormat="1" ht="30" customHeight="1" x14ac:dyDescent="0.4"/>
    <row r="2359" s="90" customFormat="1" ht="30" customHeight="1" x14ac:dyDescent="0.4"/>
    <row r="2360" s="90" customFormat="1" ht="30" customHeight="1" x14ac:dyDescent="0.4"/>
    <row r="2361" s="90" customFormat="1" ht="30" customHeight="1" x14ac:dyDescent="0.4"/>
    <row r="2362" s="90" customFormat="1" ht="30" customHeight="1" x14ac:dyDescent="0.4"/>
    <row r="2363" s="90" customFormat="1" ht="30" customHeight="1" x14ac:dyDescent="0.4"/>
    <row r="2364" s="90" customFormat="1" ht="30" customHeight="1" x14ac:dyDescent="0.4"/>
    <row r="2365" s="90" customFormat="1" ht="30" customHeight="1" x14ac:dyDescent="0.4"/>
    <row r="2366" s="90" customFormat="1" ht="30" customHeight="1" x14ac:dyDescent="0.4"/>
    <row r="2367" s="90" customFormat="1" ht="30" customHeight="1" x14ac:dyDescent="0.4"/>
    <row r="2368" s="90" customFormat="1" ht="30" customHeight="1" x14ac:dyDescent="0.4"/>
    <row r="2369" s="90" customFormat="1" ht="30" customHeight="1" x14ac:dyDescent="0.4"/>
    <row r="2370" s="90" customFormat="1" ht="30" customHeight="1" x14ac:dyDescent="0.4"/>
    <row r="2371" s="90" customFormat="1" ht="30" customHeight="1" x14ac:dyDescent="0.4"/>
    <row r="2372" s="90" customFormat="1" ht="30" customHeight="1" x14ac:dyDescent="0.4"/>
    <row r="2373" s="90" customFormat="1" ht="30" customHeight="1" x14ac:dyDescent="0.4"/>
    <row r="2374" s="90" customFormat="1" ht="30" customHeight="1" x14ac:dyDescent="0.4"/>
    <row r="2375" s="90" customFormat="1" ht="30" customHeight="1" x14ac:dyDescent="0.4"/>
    <row r="2376" s="90" customFormat="1" ht="30" customHeight="1" x14ac:dyDescent="0.4"/>
    <row r="2377" s="90" customFormat="1" ht="30" customHeight="1" x14ac:dyDescent="0.4"/>
    <row r="2378" s="90" customFormat="1" ht="30" customHeight="1" x14ac:dyDescent="0.4"/>
    <row r="2379" s="90" customFormat="1" ht="30" customHeight="1" x14ac:dyDescent="0.4"/>
    <row r="2380" s="90" customFormat="1" ht="30" customHeight="1" x14ac:dyDescent="0.4"/>
    <row r="2381" s="90" customFormat="1" ht="30" customHeight="1" x14ac:dyDescent="0.4"/>
    <row r="2382" s="90" customFormat="1" ht="30" customHeight="1" x14ac:dyDescent="0.4"/>
    <row r="2383" s="90" customFormat="1" ht="30" customHeight="1" x14ac:dyDescent="0.4"/>
    <row r="2384" s="90" customFormat="1" ht="30" customHeight="1" x14ac:dyDescent="0.4"/>
    <row r="2385" s="90" customFormat="1" ht="30" customHeight="1" x14ac:dyDescent="0.4"/>
    <row r="2386" s="90" customFormat="1" ht="30" customHeight="1" x14ac:dyDescent="0.4"/>
    <row r="2387" s="90" customFormat="1" ht="30" customHeight="1" x14ac:dyDescent="0.4"/>
    <row r="2388" s="90" customFormat="1" ht="30" customHeight="1" x14ac:dyDescent="0.4"/>
    <row r="2389" s="90" customFormat="1" ht="30" customHeight="1" x14ac:dyDescent="0.4"/>
    <row r="2390" s="90" customFormat="1" ht="30" customHeight="1" x14ac:dyDescent="0.4"/>
    <row r="2391" s="90" customFormat="1" ht="30" customHeight="1" x14ac:dyDescent="0.4"/>
    <row r="2392" s="90" customFormat="1" ht="30" customHeight="1" x14ac:dyDescent="0.4"/>
    <row r="2393" s="90" customFormat="1" ht="30" customHeight="1" x14ac:dyDescent="0.4"/>
    <row r="2394" s="90" customFormat="1" ht="30" customHeight="1" x14ac:dyDescent="0.4"/>
    <row r="2395" s="90" customFormat="1" ht="30" customHeight="1" x14ac:dyDescent="0.4"/>
    <row r="2396" s="90" customFormat="1" ht="30" customHeight="1" x14ac:dyDescent="0.4"/>
    <row r="2397" s="90" customFormat="1" ht="30" customHeight="1" x14ac:dyDescent="0.4"/>
    <row r="2398" s="90" customFormat="1" ht="30" customHeight="1" x14ac:dyDescent="0.4"/>
    <row r="2399" s="90" customFormat="1" ht="30" customHeight="1" x14ac:dyDescent="0.4"/>
    <row r="2400" s="90" customFormat="1" ht="30" customHeight="1" x14ac:dyDescent="0.4"/>
    <row r="2401" s="90" customFormat="1" ht="30" customHeight="1" x14ac:dyDescent="0.4"/>
    <row r="2402" s="90" customFormat="1" ht="30" customHeight="1" x14ac:dyDescent="0.4"/>
    <row r="2403" s="90" customFormat="1" ht="30" customHeight="1" x14ac:dyDescent="0.4"/>
    <row r="2404" s="90" customFormat="1" ht="30" customHeight="1" x14ac:dyDescent="0.4"/>
    <row r="2405" s="90" customFormat="1" ht="30" customHeight="1" x14ac:dyDescent="0.4"/>
    <row r="2406" s="90" customFormat="1" ht="30" customHeight="1" x14ac:dyDescent="0.4"/>
    <row r="2407" s="90" customFormat="1" ht="30" customHeight="1" x14ac:dyDescent="0.4"/>
    <row r="2408" s="90" customFormat="1" ht="30" customHeight="1" x14ac:dyDescent="0.4"/>
    <row r="2409" s="90" customFormat="1" ht="30" customHeight="1" x14ac:dyDescent="0.4"/>
    <row r="2410" s="90" customFormat="1" ht="30" customHeight="1" x14ac:dyDescent="0.4"/>
    <row r="2411" s="90" customFormat="1" ht="30" customHeight="1" x14ac:dyDescent="0.4"/>
    <row r="2412" s="90" customFormat="1" ht="30" customHeight="1" x14ac:dyDescent="0.4"/>
    <row r="2413" s="90" customFormat="1" ht="30" customHeight="1" x14ac:dyDescent="0.4"/>
    <row r="2414" s="90" customFormat="1" ht="30" customHeight="1" x14ac:dyDescent="0.4"/>
    <row r="2415" s="90" customFormat="1" ht="30" customHeight="1" x14ac:dyDescent="0.4"/>
    <row r="2416" s="90" customFormat="1" ht="30" customHeight="1" x14ac:dyDescent="0.4"/>
    <row r="2417" s="90" customFormat="1" ht="30" customHeight="1" x14ac:dyDescent="0.4"/>
    <row r="2418" s="90" customFormat="1" ht="30" customHeight="1" x14ac:dyDescent="0.4"/>
    <row r="2419" s="90" customFormat="1" ht="30" customHeight="1" x14ac:dyDescent="0.4"/>
    <row r="2420" s="90" customFormat="1" ht="30" customHeight="1" x14ac:dyDescent="0.4"/>
    <row r="2421" s="90" customFormat="1" ht="30" customHeight="1" x14ac:dyDescent="0.4"/>
    <row r="2422" s="90" customFormat="1" ht="30" customHeight="1" x14ac:dyDescent="0.4"/>
    <row r="2423" s="90" customFormat="1" ht="30" customHeight="1" x14ac:dyDescent="0.4"/>
    <row r="2424" s="90" customFormat="1" ht="30" customHeight="1" x14ac:dyDescent="0.4"/>
    <row r="2425" s="90" customFormat="1" ht="30" customHeight="1" x14ac:dyDescent="0.4"/>
    <row r="2426" s="90" customFormat="1" ht="30" customHeight="1" x14ac:dyDescent="0.4"/>
    <row r="2427" s="90" customFormat="1" ht="30" customHeight="1" x14ac:dyDescent="0.4"/>
    <row r="2428" s="90" customFormat="1" ht="30" customHeight="1" x14ac:dyDescent="0.4"/>
    <row r="2429" s="90" customFormat="1" ht="30" customHeight="1" x14ac:dyDescent="0.4"/>
    <row r="2430" s="90" customFormat="1" ht="30" customHeight="1" x14ac:dyDescent="0.4"/>
    <row r="2431" s="90" customFormat="1" ht="30" customHeight="1" x14ac:dyDescent="0.4"/>
    <row r="2432" s="90" customFormat="1" ht="30" customHeight="1" x14ac:dyDescent="0.4"/>
    <row r="2433" s="90" customFormat="1" ht="30" customHeight="1" x14ac:dyDescent="0.4"/>
    <row r="2434" s="90" customFormat="1" ht="30" customHeight="1" x14ac:dyDescent="0.4"/>
    <row r="2435" s="90" customFormat="1" ht="30" customHeight="1" x14ac:dyDescent="0.4"/>
    <row r="2436" s="90" customFormat="1" ht="30" customHeight="1" x14ac:dyDescent="0.4"/>
    <row r="2437" s="90" customFormat="1" ht="30" customHeight="1" x14ac:dyDescent="0.4"/>
    <row r="2438" s="90" customFormat="1" ht="30" customHeight="1" x14ac:dyDescent="0.4"/>
    <row r="2439" s="90" customFormat="1" ht="30" customHeight="1" x14ac:dyDescent="0.4"/>
    <row r="2440" s="90" customFormat="1" ht="30" customHeight="1" x14ac:dyDescent="0.4"/>
    <row r="2441" s="90" customFormat="1" ht="30" customHeight="1" x14ac:dyDescent="0.4"/>
    <row r="2442" s="90" customFormat="1" ht="30" customHeight="1" x14ac:dyDescent="0.4"/>
    <row r="2443" s="90" customFormat="1" ht="30" customHeight="1" x14ac:dyDescent="0.4"/>
    <row r="2444" s="90" customFormat="1" ht="30" customHeight="1" x14ac:dyDescent="0.4"/>
    <row r="2445" s="90" customFormat="1" ht="30" customHeight="1" x14ac:dyDescent="0.4"/>
    <row r="2446" s="90" customFormat="1" ht="30" customHeight="1" x14ac:dyDescent="0.4"/>
    <row r="2447" s="90" customFormat="1" ht="30" customHeight="1" x14ac:dyDescent="0.4"/>
    <row r="2448" s="90" customFormat="1" ht="30" customHeight="1" x14ac:dyDescent="0.4"/>
    <row r="2449" s="90" customFormat="1" ht="30" customHeight="1" x14ac:dyDescent="0.4"/>
    <row r="2450" s="90" customFormat="1" ht="30" customHeight="1" x14ac:dyDescent="0.4"/>
    <row r="2451" s="90" customFormat="1" ht="30" customHeight="1" x14ac:dyDescent="0.4"/>
    <row r="2452" s="90" customFormat="1" ht="30" customHeight="1" x14ac:dyDescent="0.4"/>
    <row r="2453" s="90" customFormat="1" ht="30" customHeight="1" x14ac:dyDescent="0.4"/>
    <row r="2454" s="90" customFormat="1" ht="30" customHeight="1" x14ac:dyDescent="0.4"/>
    <row r="2455" s="90" customFormat="1" ht="30" customHeight="1" x14ac:dyDescent="0.4"/>
    <row r="2456" s="90" customFormat="1" ht="30" customHeight="1" x14ac:dyDescent="0.4"/>
    <row r="2457" s="90" customFormat="1" ht="30" customHeight="1" x14ac:dyDescent="0.4"/>
    <row r="2458" s="90" customFormat="1" ht="30" customHeight="1" x14ac:dyDescent="0.4"/>
    <row r="2459" s="90" customFormat="1" ht="30" customHeight="1" x14ac:dyDescent="0.4"/>
    <row r="2460" s="90" customFormat="1" ht="30" customHeight="1" x14ac:dyDescent="0.4"/>
    <row r="2461" s="90" customFormat="1" ht="30" customHeight="1" x14ac:dyDescent="0.4"/>
    <row r="2462" s="90" customFormat="1" ht="30" customHeight="1" x14ac:dyDescent="0.4"/>
    <row r="2463" s="90" customFormat="1" ht="30" customHeight="1" x14ac:dyDescent="0.4"/>
    <row r="2464" s="90" customFormat="1" ht="30" customHeight="1" x14ac:dyDescent="0.4"/>
    <row r="2465" s="90" customFormat="1" ht="30" customHeight="1" x14ac:dyDescent="0.4"/>
    <row r="2466" s="90" customFormat="1" ht="30" customHeight="1" x14ac:dyDescent="0.4"/>
    <row r="2467" s="90" customFormat="1" ht="30" customHeight="1" x14ac:dyDescent="0.4"/>
    <row r="2468" s="90" customFormat="1" ht="30" customHeight="1" x14ac:dyDescent="0.4"/>
    <row r="2469" s="90" customFormat="1" ht="30" customHeight="1" x14ac:dyDescent="0.4"/>
    <row r="2470" s="90" customFormat="1" ht="30" customHeight="1" x14ac:dyDescent="0.4"/>
    <row r="2471" s="90" customFormat="1" ht="30" customHeight="1" x14ac:dyDescent="0.4"/>
    <row r="2472" s="90" customFormat="1" ht="30" customHeight="1" x14ac:dyDescent="0.4"/>
    <row r="2473" s="90" customFormat="1" ht="30" customHeight="1" x14ac:dyDescent="0.4"/>
    <row r="2474" s="90" customFormat="1" ht="30" customHeight="1" x14ac:dyDescent="0.4"/>
    <row r="2475" s="90" customFormat="1" ht="30" customHeight="1" x14ac:dyDescent="0.4"/>
    <row r="2476" s="90" customFormat="1" ht="30" customHeight="1" x14ac:dyDescent="0.4"/>
    <row r="2477" s="90" customFormat="1" ht="30" customHeight="1" x14ac:dyDescent="0.4"/>
    <row r="2478" s="90" customFormat="1" ht="30" customHeight="1" x14ac:dyDescent="0.4"/>
    <row r="2479" s="90" customFormat="1" ht="30" customHeight="1" x14ac:dyDescent="0.4"/>
    <row r="2480" s="90" customFormat="1" ht="30" customHeight="1" x14ac:dyDescent="0.4"/>
    <row r="2481" s="90" customFormat="1" ht="30" customHeight="1" x14ac:dyDescent="0.4"/>
    <row r="2482" s="90" customFormat="1" ht="30" customHeight="1" x14ac:dyDescent="0.4"/>
    <row r="2483" s="90" customFormat="1" ht="30" customHeight="1" x14ac:dyDescent="0.4"/>
    <row r="2484" s="90" customFormat="1" ht="30" customHeight="1" x14ac:dyDescent="0.4"/>
    <row r="2485" s="90" customFormat="1" ht="30" customHeight="1" x14ac:dyDescent="0.4"/>
    <row r="2486" s="90" customFormat="1" ht="30" customHeight="1" x14ac:dyDescent="0.4"/>
    <row r="2487" s="90" customFormat="1" ht="30" customHeight="1" x14ac:dyDescent="0.4"/>
    <row r="2488" s="90" customFormat="1" ht="30" customHeight="1" x14ac:dyDescent="0.4"/>
    <row r="2489" s="90" customFormat="1" ht="30" customHeight="1" x14ac:dyDescent="0.4"/>
    <row r="2490" s="90" customFormat="1" ht="30" customHeight="1" x14ac:dyDescent="0.4"/>
    <row r="2491" s="90" customFormat="1" ht="30" customHeight="1" x14ac:dyDescent="0.4"/>
    <row r="2492" s="90" customFormat="1" ht="30" customHeight="1" x14ac:dyDescent="0.4"/>
    <row r="2493" s="90" customFormat="1" ht="30" customHeight="1" x14ac:dyDescent="0.4"/>
    <row r="2494" s="90" customFormat="1" ht="30" customHeight="1" x14ac:dyDescent="0.4"/>
    <row r="2495" s="90" customFormat="1" ht="30" customHeight="1" x14ac:dyDescent="0.4"/>
    <row r="2496" s="90" customFormat="1" ht="30" customHeight="1" x14ac:dyDescent="0.4"/>
    <row r="2497" s="90" customFormat="1" ht="30" customHeight="1" x14ac:dyDescent="0.4"/>
    <row r="2498" s="90" customFormat="1" ht="30" customHeight="1" x14ac:dyDescent="0.4"/>
    <row r="2499" s="90" customFormat="1" ht="30" customHeight="1" x14ac:dyDescent="0.4"/>
    <row r="2500" s="90" customFormat="1" ht="30" customHeight="1" x14ac:dyDescent="0.4"/>
    <row r="2501" s="90" customFormat="1" ht="30" customHeight="1" x14ac:dyDescent="0.4"/>
    <row r="2502" s="90" customFormat="1" ht="30" customHeight="1" x14ac:dyDescent="0.4"/>
    <row r="2503" s="90" customFormat="1" ht="30" customHeight="1" x14ac:dyDescent="0.4"/>
    <row r="2504" s="90" customFormat="1" ht="30" customHeight="1" x14ac:dyDescent="0.4"/>
    <row r="2505" s="90" customFormat="1" ht="30" customHeight="1" x14ac:dyDescent="0.4"/>
    <row r="2506" s="90" customFormat="1" ht="30" customHeight="1" x14ac:dyDescent="0.4"/>
    <row r="2507" s="90" customFormat="1" ht="30" customHeight="1" x14ac:dyDescent="0.4"/>
    <row r="2508" s="90" customFormat="1" ht="30" customHeight="1" x14ac:dyDescent="0.4"/>
    <row r="2509" s="90" customFormat="1" ht="30" customHeight="1" x14ac:dyDescent="0.4"/>
    <row r="2510" s="90" customFormat="1" ht="30" customHeight="1" x14ac:dyDescent="0.4"/>
    <row r="2511" s="90" customFormat="1" ht="30" customHeight="1" x14ac:dyDescent="0.4"/>
    <row r="2512" s="90" customFormat="1" ht="30" customHeight="1" x14ac:dyDescent="0.4"/>
    <row r="2513" s="90" customFormat="1" ht="30" customHeight="1" x14ac:dyDescent="0.4"/>
    <row r="2514" s="90" customFormat="1" ht="30" customHeight="1" x14ac:dyDescent="0.4"/>
    <row r="2515" s="90" customFormat="1" ht="30" customHeight="1" x14ac:dyDescent="0.4"/>
    <row r="2516" s="90" customFormat="1" ht="30" customHeight="1" x14ac:dyDescent="0.4"/>
    <row r="2517" s="90" customFormat="1" ht="30" customHeight="1" x14ac:dyDescent="0.4"/>
    <row r="2518" s="90" customFormat="1" ht="30" customHeight="1" x14ac:dyDescent="0.4"/>
    <row r="2519" s="90" customFormat="1" ht="30" customHeight="1" x14ac:dyDescent="0.4"/>
    <row r="2520" s="90" customFormat="1" ht="30" customHeight="1" x14ac:dyDescent="0.4"/>
    <row r="2521" s="90" customFormat="1" ht="30" customHeight="1" x14ac:dyDescent="0.4"/>
    <row r="2522" s="90" customFormat="1" ht="30" customHeight="1" x14ac:dyDescent="0.4"/>
    <row r="2523" s="90" customFormat="1" ht="30" customHeight="1" x14ac:dyDescent="0.4"/>
    <row r="2524" s="90" customFormat="1" ht="30" customHeight="1" x14ac:dyDescent="0.4"/>
    <row r="2525" s="90" customFormat="1" ht="30" customHeight="1" x14ac:dyDescent="0.4"/>
    <row r="2526" s="90" customFormat="1" ht="30" customHeight="1" x14ac:dyDescent="0.4"/>
    <row r="2527" s="90" customFormat="1" ht="30" customHeight="1" x14ac:dyDescent="0.4"/>
    <row r="2528" s="90" customFormat="1" ht="30" customHeight="1" x14ac:dyDescent="0.4"/>
    <row r="2529" s="90" customFormat="1" ht="30" customHeight="1" x14ac:dyDescent="0.4"/>
    <row r="2530" s="90" customFormat="1" ht="30" customHeight="1" x14ac:dyDescent="0.4"/>
    <row r="2531" s="90" customFormat="1" ht="30" customHeight="1" x14ac:dyDescent="0.4"/>
    <row r="2532" s="90" customFormat="1" ht="30" customHeight="1" x14ac:dyDescent="0.4"/>
    <row r="2533" s="90" customFormat="1" ht="30" customHeight="1" x14ac:dyDescent="0.4"/>
    <row r="2534" s="90" customFormat="1" ht="30" customHeight="1" x14ac:dyDescent="0.4"/>
    <row r="2535" s="90" customFormat="1" ht="30" customHeight="1" x14ac:dyDescent="0.4"/>
    <row r="2536" s="90" customFormat="1" ht="30" customHeight="1" x14ac:dyDescent="0.4"/>
    <row r="2537" s="90" customFormat="1" ht="30" customHeight="1" x14ac:dyDescent="0.4"/>
    <row r="2538" s="90" customFormat="1" ht="30" customHeight="1" x14ac:dyDescent="0.4"/>
    <row r="2539" s="90" customFormat="1" ht="30" customHeight="1" x14ac:dyDescent="0.4"/>
    <row r="2540" s="90" customFormat="1" ht="30" customHeight="1" x14ac:dyDescent="0.4"/>
    <row r="2541" s="90" customFormat="1" ht="30" customHeight="1" x14ac:dyDescent="0.4"/>
    <row r="2542" s="90" customFormat="1" ht="30" customHeight="1" x14ac:dyDescent="0.4"/>
    <row r="2543" s="90" customFormat="1" ht="30" customHeight="1" x14ac:dyDescent="0.4"/>
    <row r="2544" s="90" customFormat="1" ht="30" customHeight="1" x14ac:dyDescent="0.4"/>
    <row r="2545" s="90" customFormat="1" ht="30" customHeight="1" x14ac:dyDescent="0.4"/>
    <row r="2546" s="90" customFormat="1" ht="30" customHeight="1" x14ac:dyDescent="0.4"/>
    <row r="2547" s="90" customFormat="1" ht="30" customHeight="1" x14ac:dyDescent="0.4"/>
    <row r="2548" s="90" customFormat="1" ht="30" customHeight="1" x14ac:dyDescent="0.4"/>
    <row r="2549" s="90" customFormat="1" ht="30" customHeight="1" x14ac:dyDescent="0.4"/>
    <row r="2550" s="90" customFormat="1" ht="30" customHeight="1" x14ac:dyDescent="0.4"/>
    <row r="2551" s="90" customFormat="1" ht="30" customHeight="1" x14ac:dyDescent="0.4"/>
    <row r="2552" s="90" customFormat="1" ht="30" customHeight="1" x14ac:dyDescent="0.4"/>
    <row r="2553" s="90" customFormat="1" ht="30" customHeight="1" x14ac:dyDescent="0.4"/>
    <row r="2554" s="90" customFormat="1" ht="30" customHeight="1" x14ac:dyDescent="0.4"/>
    <row r="2555" s="90" customFormat="1" ht="30" customHeight="1" x14ac:dyDescent="0.4"/>
    <row r="2556" s="90" customFormat="1" ht="30" customHeight="1" x14ac:dyDescent="0.4"/>
    <row r="2557" s="90" customFormat="1" ht="30" customHeight="1" x14ac:dyDescent="0.4"/>
    <row r="2558" s="90" customFormat="1" ht="30" customHeight="1" x14ac:dyDescent="0.4"/>
    <row r="2559" s="90" customFormat="1" ht="30" customHeight="1" x14ac:dyDescent="0.4"/>
    <row r="2560" s="90" customFormat="1" ht="30" customHeight="1" x14ac:dyDescent="0.4"/>
    <row r="2561" s="90" customFormat="1" ht="30" customHeight="1" x14ac:dyDescent="0.4"/>
    <row r="2562" s="90" customFormat="1" ht="30" customHeight="1" x14ac:dyDescent="0.4"/>
    <row r="2563" s="90" customFormat="1" ht="30" customHeight="1" x14ac:dyDescent="0.4"/>
    <row r="2564" s="90" customFormat="1" ht="30" customHeight="1" x14ac:dyDescent="0.4"/>
    <row r="2565" s="90" customFormat="1" ht="30" customHeight="1" x14ac:dyDescent="0.4"/>
    <row r="2566" s="90" customFormat="1" ht="30" customHeight="1" x14ac:dyDescent="0.4"/>
    <row r="2567" s="90" customFormat="1" ht="30" customHeight="1" x14ac:dyDescent="0.4"/>
    <row r="2568" s="90" customFormat="1" ht="30" customHeight="1" x14ac:dyDescent="0.4"/>
    <row r="2569" s="90" customFormat="1" ht="30" customHeight="1" x14ac:dyDescent="0.4"/>
    <row r="2570" s="90" customFormat="1" ht="30" customHeight="1" x14ac:dyDescent="0.4"/>
    <row r="2571" s="90" customFormat="1" ht="30" customHeight="1" x14ac:dyDescent="0.4"/>
    <row r="2572" s="90" customFormat="1" ht="30" customHeight="1" x14ac:dyDescent="0.4"/>
    <row r="2573" s="90" customFormat="1" ht="30" customHeight="1" x14ac:dyDescent="0.4"/>
    <row r="2574" s="90" customFormat="1" ht="30" customHeight="1" x14ac:dyDescent="0.4"/>
    <row r="2575" s="90" customFormat="1" ht="30" customHeight="1" x14ac:dyDescent="0.4"/>
    <row r="2576" s="90" customFormat="1" ht="30" customHeight="1" x14ac:dyDescent="0.4"/>
    <row r="2577" s="90" customFormat="1" ht="30" customHeight="1" x14ac:dyDescent="0.4"/>
    <row r="2578" s="90" customFormat="1" ht="30" customHeight="1" x14ac:dyDescent="0.4"/>
    <row r="2579" s="90" customFormat="1" ht="30" customHeight="1" x14ac:dyDescent="0.4"/>
    <row r="2580" s="90" customFormat="1" ht="30" customHeight="1" x14ac:dyDescent="0.4"/>
    <row r="2581" s="90" customFormat="1" ht="30" customHeight="1" x14ac:dyDescent="0.4"/>
    <row r="2582" s="90" customFormat="1" ht="30" customHeight="1" x14ac:dyDescent="0.4"/>
    <row r="2583" s="90" customFormat="1" ht="30" customHeight="1" x14ac:dyDescent="0.4"/>
    <row r="2584" s="90" customFormat="1" ht="30" customHeight="1" x14ac:dyDescent="0.4"/>
    <row r="2585" s="90" customFormat="1" ht="30" customHeight="1" x14ac:dyDescent="0.4"/>
    <row r="2586" s="90" customFormat="1" ht="30" customHeight="1" x14ac:dyDescent="0.4"/>
    <row r="2587" s="90" customFormat="1" ht="30" customHeight="1" x14ac:dyDescent="0.4"/>
    <row r="2588" s="90" customFormat="1" ht="30" customHeight="1" x14ac:dyDescent="0.4"/>
    <row r="2589" s="90" customFormat="1" ht="30" customHeight="1" x14ac:dyDescent="0.4"/>
    <row r="2590" s="90" customFormat="1" ht="30" customHeight="1" x14ac:dyDescent="0.4"/>
    <row r="2591" s="90" customFormat="1" ht="30" customHeight="1" x14ac:dyDescent="0.4"/>
    <row r="2592" s="90" customFormat="1" ht="30" customHeight="1" x14ac:dyDescent="0.4"/>
    <row r="2593" s="90" customFormat="1" ht="30" customHeight="1" x14ac:dyDescent="0.4"/>
    <row r="2594" s="90" customFormat="1" ht="30" customHeight="1" x14ac:dyDescent="0.4"/>
    <row r="2595" s="90" customFormat="1" ht="30" customHeight="1" x14ac:dyDescent="0.4"/>
    <row r="2596" s="90" customFormat="1" ht="30" customHeight="1" x14ac:dyDescent="0.4"/>
    <row r="2597" s="90" customFormat="1" ht="30" customHeight="1" x14ac:dyDescent="0.4"/>
    <row r="2598" s="90" customFormat="1" ht="30" customHeight="1" x14ac:dyDescent="0.4"/>
    <row r="2599" s="90" customFormat="1" ht="30" customHeight="1" x14ac:dyDescent="0.4"/>
    <row r="2600" s="90" customFormat="1" ht="30" customHeight="1" x14ac:dyDescent="0.4"/>
    <row r="2601" s="90" customFormat="1" ht="30" customHeight="1" x14ac:dyDescent="0.4"/>
    <row r="2602" s="90" customFormat="1" ht="30" customHeight="1" x14ac:dyDescent="0.4"/>
    <row r="2603" s="90" customFormat="1" ht="30" customHeight="1" x14ac:dyDescent="0.4"/>
    <row r="2604" s="90" customFormat="1" ht="30" customHeight="1" x14ac:dyDescent="0.4"/>
    <row r="2605" s="90" customFormat="1" ht="30" customHeight="1" x14ac:dyDescent="0.4"/>
    <row r="2606" s="90" customFormat="1" ht="30" customHeight="1" x14ac:dyDescent="0.4"/>
    <row r="2607" s="90" customFormat="1" ht="30" customHeight="1" x14ac:dyDescent="0.4"/>
    <row r="2608" s="90" customFormat="1" ht="30" customHeight="1" x14ac:dyDescent="0.4"/>
    <row r="2609" s="90" customFormat="1" ht="30" customHeight="1" x14ac:dyDescent="0.4"/>
    <row r="2610" s="90" customFormat="1" ht="30" customHeight="1" x14ac:dyDescent="0.4"/>
    <row r="2611" s="90" customFormat="1" ht="30" customHeight="1" x14ac:dyDescent="0.4"/>
    <row r="2612" s="90" customFormat="1" ht="30" customHeight="1" x14ac:dyDescent="0.4"/>
    <row r="2613" s="90" customFormat="1" ht="30" customHeight="1" x14ac:dyDescent="0.4"/>
    <row r="2614" s="90" customFormat="1" ht="30" customHeight="1" x14ac:dyDescent="0.4"/>
    <row r="2615" s="90" customFormat="1" ht="30" customHeight="1" x14ac:dyDescent="0.4"/>
    <row r="2616" s="90" customFormat="1" ht="30" customHeight="1" x14ac:dyDescent="0.4"/>
    <row r="2617" s="90" customFormat="1" ht="30" customHeight="1" x14ac:dyDescent="0.4"/>
    <row r="2618" s="90" customFormat="1" ht="30" customHeight="1" x14ac:dyDescent="0.4"/>
    <row r="2619" s="90" customFormat="1" ht="30" customHeight="1" x14ac:dyDescent="0.4"/>
    <row r="2620" s="90" customFormat="1" ht="30" customHeight="1" x14ac:dyDescent="0.4"/>
    <row r="2621" s="90" customFormat="1" ht="30" customHeight="1" x14ac:dyDescent="0.4"/>
    <row r="2622" s="90" customFormat="1" ht="30" customHeight="1" x14ac:dyDescent="0.4"/>
    <row r="2623" s="90" customFormat="1" ht="30" customHeight="1" x14ac:dyDescent="0.4"/>
    <row r="2624" s="90" customFormat="1" ht="30" customHeight="1" x14ac:dyDescent="0.4"/>
    <row r="2625" s="90" customFormat="1" ht="30" customHeight="1" x14ac:dyDescent="0.4"/>
    <row r="2626" s="90" customFormat="1" ht="30" customHeight="1" x14ac:dyDescent="0.4"/>
    <row r="2627" s="90" customFormat="1" ht="30" customHeight="1" x14ac:dyDescent="0.4"/>
    <row r="2628" s="90" customFormat="1" ht="30" customHeight="1" x14ac:dyDescent="0.4"/>
    <row r="2629" s="90" customFormat="1" ht="30" customHeight="1" x14ac:dyDescent="0.4"/>
    <row r="2630" s="90" customFormat="1" ht="30" customHeight="1" x14ac:dyDescent="0.4"/>
    <row r="2631" s="90" customFormat="1" ht="30" customHeight="1" x14ac:dyDescent="0.4"/>
    <row r="2632" s="90" customFormat="1" ht="30" customHeight="1" x14ac:dyDescent="0.4"/>
    <row r="2633" s="90" customFormat="1" ht="30" customHeight="1" x14ac:dyDescent="0.4"/>
    <row r="2634" s="90" customFormat="1" ht="30" customHeight="1" x14ac:dyDescent="0.4"/>
    <row r="2635" s="90" customFormat="1" ht="30" customHeight="1" x14ac:dyDescent="0.4"/>
    <row r="2636" s="90" customFormat="1" ht="30" customHeight="1" x14ac:dyDescent="0.4"/>
    <row r="2637" s="90" customFormat="1" ht="30" customHeight="1" x14ac:dyDescent="0.4"/>
    <row r="2638" s="90" customFormat="1" ht="30" customHeight="1" x14ac:dyDescent="0.4"/>
    <row r="2639" s="90" customFormat="1" ht="30" customHeight="1" x14ac:dyDescent="0.4"/>
    <row r="2640" s="90" customFormat="1" ht="30" customHeight="1" x14ac:dyDescent="0.4"/>
    <row r="2641" s="90" customFormat="1" ht="30" customHeight="1" x14ac:dyDescent="0.4"/>
    <row r="2642" s="90" customFormat="1" ht="30" customHeight="1" x14ac:dyDescent="0.4"/>
    <row r="2643" s="90" customFormat="1" ht="30" customHeight="1" x14ac:dyDescent="0.4"/>
    <row r="2644" s="90" customFormat="1" ht="30" customHeight="1" x14ac:dyDescent="0.4"/>
    <row r="2645" s="90" customFormat="1" ht="30" customHeight="1" x14ac:dyDescent="0.4"/>
    <row r="2646" s="90" customFormat="1" ht="30" customHeight="1" x14ac:dyDescent="0.4"/>
    <row r="2647" s="90" customFormat="1" ht="30" customHeight="1" x14ac:dyDescent="0.4"/>
    <row r="2648" s="90" customFormat="1" ht="30" customHeight="1" x14ac:dyDescent="0.4"/>
    <row r="2649" s="90" customFormat="1" ht="30" customHeight="1" x14ac:dyDescent="0.4"/>
    <row r="2650" s="90" customFormat="1" ht="30" customHeight="1" x14ac:dyDescent="0.4"/>
    <row r="2651" s="90" customFormat="1" ht="30" customHeight="1" x14ac:dyDescent="0.4"/>
    <row r="2652" s="90" customFormat="1" ht="30" customHeight="1" x14ac:dyDescent="0.4"/>
    <row r="2653" s="90" customFormat="1" ht="30" customHeight="1" x14ac:dyDescent="0.4"/>
    <row r="2654" s="90" customFormat="1" ht="30" customHeight="1" x14ac:dyDescent="0.4"/>
    <row r="2655" s="90" customFormat="1" ht="30" customHeight="1" x14ac:dyDescent="0.4"/>
    <row r="2656" s="90" customFormat="1" ht="30" customHeight="1" x14ac:dyDescent="0.4"/>
    <row r="2657" s="90" customFormat="1" ht="30" customHeight="1" x14ac:dyDescent="0.4"/>
    <row r="2658" s="90" customFormat="1" ht="30" customHeight="1" x14ac:dyDescent="0.4"/>
    <row r="2659" s="90" customFormat="1" ht="30" customHeight="1" x14ac:dyDescent="0.4"/>
    <row r="2660" s="90" customFormat="1" ht="30" customHeight="1" x14ac:dyDescent="0.4"/>
    <row r="2661" s="90" customFormat="1" ht="30" customHeight="1" x14ac:dyDescent="0.4"/>
    <row r="2662" s="90" customFormat="1" ht="30" customHeight="1" x14ac:dyDescent="0.4"/>
    <row r="2663" s="90" customFormat="1" ht="30" customHeight="1" x14ac:dyDescent="0.4"/>
    <row r="2664" s="90" customFormat="1" ht="30" customHeight="1" x14ac:dyDescent="0.4"/>
    <row r="2665" s="90" customFormat="1" ht="30" customHeight="1" x14ac:dyDescent="0.4"/>
    <row r="2666" s="90" customFormat="1" ht="30" customHeight="1" x14ac:dyDescent="0.4"/>
    <row r="2667" s="90" customFormat="1" ht="30" customHeight="1" x14ac:dyDescent="0.4"/>
    <row r="2668" s="90" customFormat="1" ht="30" customHeight="1" x14ac:dyDescent="0.4"/>
    <row r="2669" s="90" customFormat="1" ht="30" customHeight="1" x14ac:dyDescent="0.4"/>
    <row r="2670" s="90" customFormat="1" ht="30" customHeight="1" x14ac:dyDescent="0.4"/>
    <row r="2671" s="90" customFormat="1" ht="30" customHeight="1" x14ac:dyDescent="0.4"/>
    <row r="2672" s="90" customFormat="1" ht="30" customHeight="1" x14ac:dyDescent="0.4"/>
    <row r="2673" s="90" customFormat="1" ht="30" customHeight="1" x14ac:dyDescent="0.4"/>
    <row r="2674" s="90" customFormat="1" ht="30" customHeight="1" x14ac:dyDescent="0.4"/>
    <row r="2675" s="90" customFormat="1" ht="30" customHeight="1" x14ac:dyDescent="0.4"/>
    <row r="2676" s="90" customFormat="1" ht="30" customHeight="1" x14ac:dyDescent="0.4"/>
    <row r="2677" s="90" customFormat="1" ht="30" customHeight="1" x14ac:dyDescent="0.4"/>
    <row r="2678" s="90" customFormat="1" ht="30" customHeight="1" x14ac:dyDescent="0.4"/>
    <row r="2679" s="90" customFormat="1" ht="30" customHeight="1" x14ac:dyDescent="0.4"/>
    <row r="2680" s="90" customFormat="1" ht="30" customHeight="1" x14ac:dyDescent="0.4"/>
    <row r="2681" s="90" customFormat="1" ht="30" customHeight="1" x14ac:dyDescent="0.4"/>
    <row r="2682" s="90" customFormat="1" ht="30" customHeight="1" x14ac:dyDescent="0.4"/>
    <row r="2683" s="90" customFormat="1" ht="30" customHeight="1" x14ac:dyDescent="0.4"/>
    <row r="2684" s="90" customFormat="1" ht="30" customHeight="1" x14ac:dyDescent="0.4"/>
    <row r="2685" s="90" customFormat="1" ht="30" customHeight="1" x14ac:dyDescent="0.4"/>
    <row r="2686" s="90" customFormat="1" ht="30" customHeight="1" x14ac:dyDescent="0.4"/>
    <row r="2687" s="90" customFormat="1" ht="30" customHeight="1" x14ac:dyDescent="0.4"/>
    <row r="2688" s="90" customFormat="1" ht="30" customHeight="1" x14ac:dyDescent="0.4"/>
    <row r="2689" s="90" customFormat="1" ht="30" customHeight="1" x14ac:dyDescent="0.4"/>
    <row r="2690" s="90" customFormat="1" ht="30" customHeight="1" x14ac:dyDescent="0.4"/>
    <row r="2691" s="90" customFormat="1" ht="30" customHeight="1" x14ac:dyDescent="0.4"/>
    <row r="2692" s="90" customFormat="1" ht="30" customHeight="1" x14ac:dyDescent="0.4"/>
    <row r="2693" s="90" customFormat="1" ht="30" customHeight="1" x14ac:dyDescent="0.4"/>
    <row r="2694" s="90" customFormat="1" ht="30" customHeight="1" x14ac:dyDescent="0.4"/>
    <row r="2695" s="90" customFormat="1" ht="30" customHeight="1" x14ac:dyDescent="0.4"/>
    <row r="2696" s="90" customFormat="1" ht="30" customHeight="1" x14ac:dyDescent="0.4"/>
    <row r="2697" s="90" customFormat="1" ht="30" customHeight="1" x14ac:dyDescent="0.4"/>
    <row r="2698" s="90" customFormat="1" ht="30" customHeight="1" x14ac:dyDescent="0.4"/>
    <row r="2699" s="90" customFormat="1" ht="30" customHeight="1" x14ac:dyDescent="0.4"/>
    <row r="2700" s="90" customFormat="1" ht="30" customHeight="1" x14ac:dyDescent="0.4"/>
    <row r="2701" s="90" customFormat="1" ht="30" customHeight="1" x14ac:dyDescent="0.4"/>
    <row r="2702" s="90" customFormat="1" ht="30" customHeight="1" x14ac:dyDescent="0.4"/>
    <row r="2703" s="90" customFormat="1" ht="30" customHeight="1" x14ac:dyDescent="0.4"/>
    <row r="2704" s="90" customFormat="1" ht="30" customHeight="1" x14ac:dyDescent="0.4"/>
    <row r="2705" s="90" customFormat="1" ht="30" customHeight="1" x14ac:dyDescent="0.4"/>
    <row r="2706" s="90" customFormat="1" ht="30" customHeight="1" x14ac:dyDescent="0.4"/>
    <row r="2707" s="90" customFormat="1" ht="30" customHeight="1" x14ac:dyDescent="0.4"/>
    <row r="2708" s="90" customFormat="1" ht="30" customHeight="1" x14ac:dyDescent="0.4"/>
    <row r="2709" s="90" customFormat="1" ht="30" customHeight="1" x14ac:dyDescent="0.4"/>
    <row r="2710" s="90" customFormat="1" ht="30" customHeight="1" x14ac:dyDescent="0.4"/>
    <row r="2711" s="90" customFormat="1" ht="30" customHeight="1" x14ac:dyDescent="0.4"/>
    <row r="2712" s="90" customFormat="1" ht="30" customHeight="1" x14ac:dyDescent="0.4"/>
    <row r="2713" s="90" customFormat="1" ht="30" customHeight="1" x14ac:dyDescent="0.4"/>
    <row r="2714" s="90" customFormat="1" ht="30" customHeight="1" x14ac:dyDescent="0.4"/>
    <row r="2715" s="90" customFormat="1" ht="30" customHeight="1" x14ac:dyDescent="0.4"/>
    <row r="2716" s="90" customFormat="1" ht="30" customHeight="1" x14ac:dyDescent="0.4"/>
    <row r="2717" s="90" customFormat="1" ht="30" customHeight="1" x14ac:dyDescent="0.4"/>
    <row r="2718" s="90" customFormat="1" ht="30" customHeight="1" x14ac:dyDescent="0.4"/>
    <row r="2719" s="90" customFormat="1" ht="30" customHeight="1" x14ac:dyDescent="0.4"/>
    <row r="2720" s="90" customFormat="1" ht="30" customHeight="1" x14ac:dyDescent="0.4"/>
    <row r="2721" s="90" customFormat="1" ht="30" customHeight="1" x14ac:dyDescent="0.4"/>
    <row r="2722" s="90" customFormat="1" ht="30" customHeight="1" x14ac:dyDescent="0.4"/>
    <row r="2723" s="90" customFormat="1" ht="30" customHeight="1" x14ac:dyDescent="0.4"/>
    <row r="2724" s="90" customFormat="1" ht="30" customHeight="1" x14ac:dyDescent="0.4"/>
    <row r="2725" s="90" customFormat="1" ht="30" customHeight="1" x14ac:dyDescent="0.4"/>
    <row r="2726" s="90" customFormat="1" ht="30" customHeight="1" x14ac:dyDescent="0.4"/>
    <row r="2727" s="90" customFormat="1" ht="30" customHeight="1" x14ac:dyDescent="0.4"/>
    <row r="2728" s="90" customFormat="1" ht="30" customHeight="1" x14ac:dyDescent="0.4"/>
    <row r="2729" s="90" customFormat="1" ht="30" customHeight="1" x14ac:dyDescent="0.4"/>
    <row r="2730" s="90" customFormat="1" ht="30" customHeight="1" x14ac:dyDescent="0.4"/>
    <row r="2731" s="90" customFormat="1" ht="30" customHeight="1" x14ac:dyDescent="0.4"/>
    <row r="2732" s="90" customFormat="1" ht="30" customHeight="1" x14ac:dyDescent="0.4"/>
    <row r="2733" s="90" customFormat="1" ht="30" customHeight="1" x14ac:dyDescent="0.4"/>
    <row r="2734" s="90" customFormat="1" ht="30" customHeight="1" x14ac:dyDescent="0.4"/>
    <row r="2735" s="90" customFormat="1" ht="30" customHeight="1" x14ac:dyDescent="0.4"/>
    <row r="2736" s="90" customFormat="1" ht="30" customHeight="1" x14ac:dyDescent="0.4"/>
    <row r="2737" s="90" customFormat="1" ht="30" customHeight="1" x14ac:dyDescent="0.4"/>
    <row r="2738" s="90" customFormat="1" ht="30" customHeight="1" x14ac:dyDescent="0.4"/>
    <row r="2739" s="90" customFormat="1" ht="30" customHeight="1" x14ac:dyDescent="0.4"/>
    <row r="2740" s="90" customFormat="1" ht="30" customHeight="1" x14ac:dyDescent="0.4"/>
    <row r="2741" s="90" customFormat="1" ht="30" customHeight="1" x14ac:dyDescent="0.4"/>
    <row r="2742" s="90" customFormat="1" ht="30" customHeight="1" x14ac:dyDescent="0.4"/>
    <row r="2743" s="90" customFormat="1" ht="30" customHeight="1" x14ac:dyDescent="0.4"/>
    <row r="2744" s="90" customFormat="1" ht="30" customHeight="1" x14ac:dyDescent="0.4"/>
    <row r="2745" s="90" customFormat="1" ht="30" customHeight="1" x14ac:dyDescent="0.4"/>
    <row r="2746" s="90" customFormat="1" ht="30" customHeight="1" x14ac:dyDescent="0.4"/>
    <row r="2747" s="90" customFormat="1" ht="30" customHeight="1" x14ac:dyDescent="0.4"/>
    <row r="2748" s="90" customFormat="1" ht="30" customHeight="1" x14ac:dyDescent="0.4"/>
    <row r="2749" s="90" customFormat="1" ht="30" customHeight="1" x14ac:dyDescent="0.4"/>
    <row r="2750" s="90" customFormat="1" ht="30" customHeight="1" x14ac:dyDescent="0.4"/>
    <row r="2751" s="90" customFormat="1" ht="30" customHeight="1" x14ac:dyDescent="0.4"/>
    <row r="2752" s="90" customFormat="1" ht="30" customHeight="1" x14ac:dyDescent="0.4"/>
    <row r="2753" s="90" customFormat="1" ht="30" customHeight="1" x14ac:dyDescent="0.4"/>
    <row r="2754" s="90" customFormat="1" ht="30" customHeight="1" x14ac:dyDescent="0.4"/>
    <row r="2755" s="90" customFormat="1" ht="30" customHeight="1" x14ac:dyDescent="0.4"/>
    <row r="2756" s="90" customFormat="1" ht="30" customHeight="1" x14ac:dyDescent="0.4"/>
    <row r="2757" s="90" customFormat="1" ht="30" customHeight="1" x14ac:dyDescent="0.4"/>
    <row r="2758" s="90" customFormat="1" ht="30" customHeight="1" x14ac:dyDescent="0.4"/>
    <row r="2759" s="90" customFormat="1" ht="30" customHeight="1" x14ac:dyDescent="0.4"/>
    <row r="2760" s="90" customFormat="1" ht="30" customHeight="1" x14ac:dyDescent="0.4"/>
    <row r="2761" s="90" customFormat="1" ht="30" customHeight="1" x14ac:dyDescent="0.4"/>
    <row r="2762" s="90" customFormat="1" ht="30" customHeight="1" x14ac:dyDescent="0.4"/>
    <row r="2763" s="90" customFormat="1" ht="30" customHeight="1" x14ac:dyDescent="0.4"/>
    <row r="2764" s="90" customFormat="1" ht="30" customHeight="1" x14ac:dyDescent="0.4"/>
    <row r="2765" s="90" customFormat="1" ht="30" customHeight="1" x14ac:dyDescent="0.4"/>
    <row r="2766" s="90" customFormat="1" ht="30" customHeight="1" x14ac:dyDescent="0.4"/>
    <row r="2767" s="90" customFormat="1" ht="30" customHeight="1" x14ac:dyDescent="0.4"/>
    <row r="2768" s="90" customFormat="1" ht="30" customHeight="1" x14ac:dyDescent="0.4"/>
    <row r="2769" s="90" customFormat="1" ht="30" customHeight="1" x14ac:dyDescent="0.4"/>
    <row r="2770" s="90" customFormat="1" ht="30" customHeight="1" x14ac:dyDescent="0.4"/>
    <row r="2771" s="90" customFormat="1" ht="30" customHeight="1" x14ac:dyDescent="0.4"/>
    <row r="2772" s="90" customFormat="1" ht="30" customHeight="1" x14ac:dyDescent="0.4"/>
    <row r="2773" s="90" customFormat="1" ht="30" customHeight="1" x14ac:dyDescent="0.4"/>
    <row r="2774" s="90" customFormat="1" ht="30" customHeight="1" x14ac:dyDescent="0.4"/>
    <row r="2775" s="90" customFormat="1" ht="30" customHeight="1" x14ac:dyDescent="0.4"/>
    <row r="2776" s="90" customFormat="1" ht="30" customHeight="1" x14ac:dyDescent="0.4"/>
    <row r="2777" s="90" customFormat="1" ht="30" customHeight="1" x14ac:dyDescent="0.4"/>
    <row r="2778" s="90" customFormat="1" ht="30" customHeight="1" x14ac:dyDescent="0.4"/>
    <row r="2779" s="90" customFormat="1" ht="30" customHeight="1" x14ac:dyDescent="0.4"/>
    <row r="2780" s="90" customFormat="1" ht="30" customHeight="1" x14ac:dyDescent="0.4"/>
    <row r="2781" s="90" customFormat="1" ht="30" customHeight="1" x14ac:dyDescent="0.4"/>
    <row r="2782" s="90" customFormat="1" ht="30" customHeight="1" x14ac:dyDescent="0.4"/>
    <row r="2783" s="90" customFormat="1" ht="30" customHeight="1" x14ac:dyDescent="0.4"/>
    <row r="2784" s="90" customFormat="1" ht="30" customHeight="1" x14ac:dyDescent="0.4"/>
    <row r="2785" s="90" customFormat="1" ht="30" customHeight="1" x14ac:dyDescent="0.4"/>
    <row r="2786" s="90" customFormat="1" ht="30" customHeight="1" x14ac:dyDescent="0.4"/>
    <row r="2787" s="90" customFormat="1" ht="30" customHeight="1" x14ac:dyDescent="0.4"/>
    <row r="2788" s="90" customFormat="1" ht="30" customHeight="1" x14ac:dyDescent="0.4"/>
    <row r="2789" s="90" customFormat="1" ht="30" customHeight="1" x14ac:dyDescent="0.4"/>
    <row r="2790" s="90" customFormat="1" ht="30" customHeight="1" x14ac:dyDescent="0.4"/>
    <row r="2791" s="90" customFormat="1" ht="30" customHeight="1" x14ac:dyDescent="0.4"/>
    <row r="2792" s="90" customFormat="1" ht="30" customHeight="1" x14ac:dyDescent="0.4"/>
    <row r="2793" s="90" customFormat="1" ht="30" customHeight="1" x14ac:dyDescent="0.4"/>
    <row r="2794" s="90" customFormat="1" ht="30" customHeight="1" x14ac:dyDescent="0.4"/>
    <row r="2795" s="90" customFormat="1" ht="30" customHeight="1" x14ac:dyDescent="0.4"/>
    <row r="2796" s="90" customFormat="1" ht="30" customHeight="1" x14ac:dyDescent="0.4"/>
    <row r="2797" s="90" customFormat="1" ht="30" customHeight="1" x14ac:dyDescent="0.4"/>
    <row r="2798" s="90" customFormat="1" ht="30" customHeight="1" x14ac:dyDescent="0.4"/>
    <row r="2799" s="90" customFormat="1" ht="30" customHeight="1" x14ac:dyDescent="0.4"/>
    <row r="2800" s="90" customFormat="1" ht="30" customHeight="1" x14ac:dyDescent="0.4"/>
    <row r="2801" s="90" customFormat="1" ht="30" customHeight="1" x14ac:dyDescent="0.4"/>
    <row r="2802" s="90" customFormat="1" ht="30" customHeight="1" x14ac:dyDescent="0.4"/>
    <row r="2803" s="90" customFormat="1" ht="30" customHeight="1" x14ac:dyDescent="0.4"/>
    <row r="2804" s="90" customFormat="1" ht="30" customHeight="1" x14ac:dyDescent="0.4"/>
    <row r="2805" s="90" customFormat="1" ht="30" customHeight="1" x14ac:dyDescent="0.4"/>
    <row r="2806" s="90" customFormat="1" ht="30" customHeight="1" x14ac:dyDescent="0.4"/>
    <row r="2807" s="90" customFormat="1" ht="30" customHeight="1" x14ac:dyDescent="0.4"/>
    <row r="2808" s="90" customFormat="1" ht="30" customHeight="1" x14ac:dyDescent="0.4"/>
    <row r="2809" s="90" customFormat="1" ht="30" customHeight="1" x14ac:dyDescent="0.4"/>
    <row r="2810" s="90" customFormat="1" ht="30" customHeight="1" x14ac:dyDescent="0.4"/>
    <row r="2811" s="90" customFormat="1" ht="30" customHeight="1" x14ac:dyDescent="0.4"/>
    <row r="2812" s="90" customFormat="1" ht="30" customHeight="1" x14ac:dyDescent="0.4"/>
    <row r="2813" s="90" customFormat="1" ht="30" customHeight="1" x14ac:dyDescent="0.4"/>
    <row r="2814" s="90" customFormat="1" ht="30" customHeight="1" x14ac:dyDescent="0.4"/>
    <row r="2815" s="90" customFormat="1" ht="30" customHeight="1" x14ac:dyDescent="0.4"/>
    <row r="2816" s="90" customFormat="1" ht="30" customHeight="1" x14ac:dyDescent="0.4"/>
    <row r="2817" s="90" customFormat="1" ht="30" customHeight="1" x14ac:dyDescent="0.4"/>
    <row r="2818" s="90" customFormat="1" ht="30" customHeight="1" x14ac:dyDescent="0.4"/>
    <row r="2819" s="90" customFormat="1" ht="30" customHeight="1" x14ac:dyDescent="0.4"/>
    <row r="2820" s="90" customFormat="1" ht="30" customHeight="1" x14ac:dyDescent="0.4"/>
    <row r="2821" s="90" customFormat="1" ht="30" customHeight="1" x14ac:dyDescent="0.4"/>
    <row r="2822" s="90" customFormat="1" ht="30" customHeight="1" x14ac:dyDescent="0.4"/>
    <row r="2823" s="90" customFormat="1" ht="30" customHeight="1" x14ac:dyDescent="0.4"/>
    <row r="2824" s="90" customFormat="1" ht="30" customHeight="1" x14ac:dyDescent="0.4"/>
    <row r="2825" s="90" customFormat="1" ht="30" customHeight="1" x14ac:dyDescent="0.4"/>
    <row r="2826" s="90" customFormat="1" ht="30" customHeight="1" x14ac:dyDescent="0.4"/>
    <row r="2827" s="90" customFormat="1" ht="30" customHeight="1" x14ac:dyDescent="0.4"/>
    <row r="2828" s="90" customFormat="1" ht="30" customHeight="1" x14ac:dyDescent="0.4"/>
    <row r="2829" s="90" customFormat="1" ht="30" customHeight="1" x14ac:dyDescent="0.4"/>
    <row r="2830" s="90" customFormat="1" ht="30" customHeight="1" x14ac:dyDescent="0.4"/>
    <row r="2831" s="90" customFormat="1" ht="30" customHeight="1" x14ac:dyDescent="0.4"/>
    <row r="2832" s="90" customFormat="1" ht="30" customHeight="1" x14ac:dyDescent="0.4"/>
    <row r="2833" s="90" customFormat="1" ht="30" customHeight="1" x14ac:dyDescent="0.4"/>
    <row r="2834" s="90" customFormat="1" ht="30" customHeight="1" x14ac:dyDescent="0.4"/>
    <row r="2835" s="90" customFormat="1" ht="30" customHeight="1" x14ac:dyDescent="0.4"/>
    <row r="2836" s="90" customFormat="1" ht="30" customHeight="1" x14ac:dyDescent="0.4"/>
    <row r="2837" s="90" customFormat="1" ht="30" customHeight="1" x14ac:dyDescent="0.4"/>
    <row r="2838" s="90" customFormat="1" ht="30" customHeight="1" x14ac:dyDescent="0.4"/>
    <row r="2839" s="90" customFormat="1" ht="30" customHeight="1" x14ac:dyDescent="0.4"/>
    <row r="2840" s="90" customFormat="1" ht="30" customHeight="1" x14ac:dyDescent="0.4"/>
    <row r="2841" s="90" customFormat="1" ht="30" customHeight="1" x14ac:dyDescent="0.4"/>
    <row r="2842" s="90" customFormat="1" ht="30" customHeight="1" x14ac:dyDescent="0.4"/>
    <row r="2843" s="90" customFormat="1" ht="30" customHeight="1" x14ac:dyDescent="0.4"/>
    <row r="2844" s="90" customFormat="1" ht="30" customHeight="1" x14ac:dyDescent="0.4"/>
    <row r="2845" s="90" customFormat="1" ht="30" customHeight="1" x14ac:dyDescent="0.4"/>
    <row r="2846" s="90" customFormat="1" ht="30" customHeight="1" x14ac:dyDescent="0.4"/>
    <row r="2847" s="90" customFormat="1" ht="30" customHeight="1" x14ac:dyDescent="0.4"/>
    <row r="2848" s="90" customFormat="1" ht="30" customHeight="1" x14ac:dyDescent="0.4"/>
    <row r="2849" s="90" customFormat="1" ht="30" customHeight="1" x14ac:dyDescent="0.4"/>
    <row r="2850" s="90" customFormat="1" ht="30" customHeight="1" x14ac:dyDescent="0.4"/>
    <row r="2851" s="90" customFormat="1" ht="30" customHeight="1" x14ac:dyDescent="0.4"/>
    <row r="2852" s="90" customFormat="1" ht="30" customHeight="1" x14ac:dyDescent="0.4"/>
    <row r="2853" s="90" customFormat="1" ht="30" customHeight="1" x14ac:dyDescent="0.4"/>
    <row r="2854" s="90" customFormat="1" ht="30" customHeight="1" x14ac:dyDescent="0.4"/>
    <row r="2855" s="90" customFormat="1" ht="30" customHeight="1" x14ac:dyDescent="0.4"/>
    <row r="2856" s="90" customFormat="1" ht="30" customHeight="1" x14ac:dyDescent="0.4"/>
    <row r="2857" s="90" customFormat="1" ht="30" customHeight="1" x14ac:dyDescent="0.4"/>
    <row r="2858" s="90" customFormat="1" ht="30" customHeight="1" x14ac:dyDescent="0.4"/>
    <row r="2859" s="90" customFormat="1" ht="30" customHeight="1" x14ac:dyDescent="0.4"/>
    <row r="2860" s="90" customFormat="1" ht="30" customHeight="1" x14ac:dyDescent="0.4"/>
    <row r="2861" s="90" customFormat="1" ht="30" customHeight="1" x14ac:dyDescent="0.4"/>
    <row r="2862" s="90" customFormat="1" ht="30" customHeight="1" x14ac:dyDescent="0.4"/>
    <row r="2863" s="90" customFormat="1" ht="30" customHeight="1" x14ac:dyDescent="0.4"/>
    <row r="2864" s="90" customFormat="1" ht="30" customHeight="1" x14ac:dyDescent="0.4"/>
    <row r="2865" s="90" customFormat="1" ht="30" customHeight="1" x14ac:dyDescent="0.4"/>
    <row r="2866" s="90" customFormat="1" ht="30" customHeight="1" x14ac:dyDescent="0.4"/>
    <row r="2867" s="90" customFormat="1" ht="30" customHeight="1" x14ac:dyDescent="0.4"/>
    <row r="2868" s="90" customFormat="1" ht="30" customHeight="1" x14ac:dyDescent="0.4"/>
    <row r="2869" s="90" customFormat="1" ht="30" customHeight="1" x14ac:dyDescent="0.4"/>
    <row r="2870" s="90" customFormat="1" ht="30" customHeight="1" x14ac:dyDescent="0.4"/>
    <row r="2871" s="90" customFormat="1" ht="30" customHeight="1" x14ac:dyDescent="0.4"/>
    <row r="2872" s="90" customFormat="1" ht="30" customHeight="1" x14ac:dyDescent="0.4"/>
    <row r="2873" s="90" customFormat="1" ht="30" customHeight="1" x14ac:dyDescent="0.4"/>
    <row r="2874" s="90" customFormat="1" ht="30" customHeight="1" x14ac:dyDescent="0.4"/>
    <row r="2875" s="90" customFormat="1" ht="30" customHeight="1" x14ac:dyDescent="0.4"/>
    <row r="2876" s="90" customFormat="1" ht="30" customHeight="1" x14ac:dyDescent="0.4"/>
    <row r="2877" s="90" customFormat="1" ht="30" customHeight="1" x14ac:dyDescent="0.4"/>
    <row r="2878" s="90" customFormat="1" ht="30" customHeight="1" x14ac:dyDescent="0.4"/>
    <row r="2879" s="90" customFormat="1" ht="30" customHeight="1" x14ac:dyDescent="0.4"/>
    <row r="2880" s="90" customFormat="1" ht="30" customHeight="1" x14ac:dyDescent="0.4"/>
    <row r="2881" s="90" customFormat="1" ht="30" customHeight="1" x14ac:dyDescent="0.4"/>
    <row r="2882" s="90" customFormat="1" ht="30" customHeight="1" x14ac:dyDescent="0.4"/>
    <row r="2883" s="90" customFormat="1" ht="30" customHeight="1" x14ac:dyDescent="0.4"/>
    <row r="2884" s="90" customFormat="1" ht="30" customHeight="1" x14ac:dyDescent="0.4"/>
    <row r="2885" s="90" customFormat="1" ht="30" customHeight="1" x14ac:dyDescent="0.4"/>
    <row r="2886" s="90" customFormat="1" ht="30" customHeight="1" x14ac:dyDescent="0.4"/>
    <row r="2887" s="90" customFormat="1" ht="30" customHeight="1" x14ac:dyDescent="0.4"/>
    <row r="2888" s="90" customFormat="1" ht="30" customHeight="1" x14ac:dyDescent="0.4"/>
    <row r="2889" s="90" customFormat="1" ht="30" customHeight="1" x14ac:dyDescent="0.4"/>
    <row r="2890" s="90" customFormat="1" ht="30" customHeight="1" x14ac:dyDescent="0.4"/>
    <row r="2891" s="90" customFormat="1" ht="30" customHeight="1" x14ac:dyDescent="0.4"/>
    <row r="2892" s="90" customFormat="1" ht="30" customHeight="1" x14ac:dyDescent="0.4"/>
    <row r="2893" s="90" customFormat="1" ht="30" customHeight="1" x14ac:dyDescent="0.4"/>
    <row r="2894" s="90" customFormat="1" ht="30" customHeight="1" x14ac:dyDescent="0.4"/>
    <row r="2895" s="90" customFormat="1" ht="30" customHeight="1" x14ac:dyDescent="0.4"/>
    <row r="2896" s="90" customFormat="1" ht="30" customHeight="1" x14ac:dyDescent="0.4"/>
    <row r="2897" s="90" customFormat="1" ht="30" customHeight="1" x14ac:dyDescent="0.4"/>
    <row r="2898" s="90" customFormat="1" ht="30" customHeight="1" x14ac:dyDescent="0.4"/>
    <row r="2899" s="90" customFormat="1" ht="30" customHeight="1" x14ac:dyDescent="0.4"/>
    <row r="2900" s="90" customFormat="1" ht="30" customHeight="1" x14ac:dyDescent="0.4"/>
    <row r="2901" s="90" customFormat="1" ht="30" customHeight="1" x14ac:dyDescent="0.4"/>
    <row r="2902" s="90" customFormat="1" ht="30" customHeight="1" x14ac:dyDescent="0.4"/>
    <row r="2903" s="90" customFormat="1" ht="30" customHeight="1" x14ac:dyDescent="0.4"/>
    <row r="2904" s="90" customFormat="1" ht="30" customHeight="1" x14ac:dyDescent="0.4"/>
    <row r="2905" s="90" customFormat="1" ht="30" customHeight="1" x14ac:dyDescent="0.4"/>
    <row r="2906" s="90" customFormat="1" ht="30" customHeight="1" x14ac:dyDescent="0.4"/>
    <row r="2907" s="90" customFormat="1" ht="30" customHeight="1" x14ac:dyDescent="0.4"/>
    <row r="2908" s="90" customFormat="1" ht="30" customHeight="1" x14ac:dyDescent="0.4"/>
    <row r="2909" s="90" customFormat="1" ht="30" customHeight="1" x14ac:dyDescent="0.4"/>
    <row r="2910" s="90" customFormat="1" ht="30" customHeight="1" x14ac:dyDescent="0.4"/>
    <row r="2911" s="90" customFormat="1" ht="30" customHeight="1" x14ac:dyDescent="0.4"/>
    <row r="2912" s="90" customFormat="1" ht="30" customHeight="1" x14ac:dyDescent="0.4"/>
    <row r="2913" s="90" customFormat="1" ht="30" customHeight="1" x14ac:dyDescent="0.4"/>
    <row r="2914" s="90" customFormat="1" ht="30" customHeight="1" x14ac:dyDescent="0.4"/>
    <row r="2915" s="90" customFormat="1" ht="30" customHeight="1" x14ac:dyDescent="0.4"/>
    <row r="2916" s="90" customFormat="1" ht="30" customHeight="1" x14ac:dyDescent="0.4"/>
    <row r="2917" s="90" customFormat="1" ht="30" customHeight="1" x14ac:dyDescent="0.4"/>
    <row r="2918" s="90" customFormat="1" ht="30" customHeight="1" x14ac:dyDescent="0.4"/>
    <row r="2919" s="90" customFormat="1" ht="30" customHeight="1" x14ac:dyDescent="0.4"/>
    <row r="2920" s="90" customFormat="1" ht="30" customHeight="1" x14ac:dyDescent="0.4"/>
    <row r="2921" s="90" customFormat="1" ht="30" customHeight="1" x14ac:dyDescent="0.4"/>
    <row r="2922" s="90" customFormat="1" ht="30" customHeight="1" x14ac:dyDescent="0.4"/>
    <row r="2923" s="90" customFormat="1" ht="30" customHeight="1" x14ac:dyDescent="0.4"/>
    <row r="2924" s="90" customFormat="1" ht="30" customHeight="1" x14ac:dyDescent="0.4"/>
    <row r="2925" s="90" customFormat="1" ht="30" customHeight="1" x14ac:dyDescent="0.4"/>
    <row r="2926" s="90" customFormat="1" ht="30" customHeight="1" x14ac:dyDescent="0.4"/>
    <row r="2927" s="90" customFormat="1" ht="30" customHeight="1" x14ac:dyDescent="0.4"/>
    <row r="2928" s="90" customFormat="1" ht="30" customHeight="1" x14ac:dyDescent="0.4"/>
    <row r="2929" s="90" customFormat="1" ht="30" customHeight="1" x14ac:dyDescent="0.4"/>
    <row r="2930" s="90" customFormat="1" ht="30" customHeight="1" x14ac:dyDescent="0.4"/>
    <row r="2931" s="90" customFormat="1" ht="30" customHeight="1" x14ac:dyDescent="0.4"/>
    <row r="2932" s="90" customFormat="1" ht="30" customHeight="1" x14ac:dyDescent="0.4"/>
    <row r="2933" s="90" customFormat="1" ht="30" customHeight="1" x14ac:dyDescent="0.4"/>
    <row r="2934" s="90" customFormat="1" ht="30" customHeight="1" x14ac:dyDescent="0.4"/>
    <row r="2935" s="90" customFormat="1" ht="30" customHeight="1" x14ac:dyDescent="0.4"/>
    <row r="2936" s="90" customFormat="1" ht="30" customHeight="1" x14ac:dyDescent="0.4"/>
    <row r="2937" s="90" customFormat="1" ht="30" customHeight="1" x14ac:dyDescent="0.4"/>
    <row r="2938" s="90" customFormat="1" ht="30" customHeight="1" x14ac:dyDescent="0.4"/>
    <row r="2939" s="90" customFormat="1" ht="30" customHeight="1" x14ac:dyDescent="0.4"/>
    <row r="2940" s="90" customFormat="1" ht="30" customHeight="1" x14ac:dyDescent="0.4"/>
    <row r="2941" s="90" customFormat="1" ht="30" customHeight="1" x14ac:dyDescent="0.4"/>
    <row r="2942" s="90" customFormat="1" ht="30" customHeight="1" x14ac:dyDescent="0.4"/>
    <row r="2943" s="90" customFormat="1" ht="30" customHeight="1" x14ac:dyDescent="0.4"/>
    <row r="2944" s="90" customFormat="1" ht="30" customHeight="1" x14ac:dyDescent="0.4"/>
    <row r="2945" s="90" customFormat="1" ht="30" customHeight="1" x14ac:dyDescent="0.4"/>
    <row r="2946" s="90" customFormat="1" ht="30" customHeight="1" x14ac:dyDescent="0.4"/>
    <row r="2947" s="90" customFormat="1" ht="30" customHeight="1" x14ac:dyDescent="0.4"/>
    <row r="2948" s="90" customFormat="1" ht="30" customHeight="1" x14ac:dyDescent="0.4"/>
    <row r="2949" s="90" customFormat="1" ht="30" customHeight="1" x14ac:dyDescent="0.4"/>
    <row r="2950" s="90" customFormat="1" ht="30" customHeight="1" x14ac:dyDescent="0.4"/>
    <row r="2951" s="90" customFormat="1" ht="30" customHeight="1" x14ac:dyDescent="0.4"/>
    <row r="2952" s="90" customFormat="1" ht="30" customHeight="1" x14ac:dyDescent="0.4"/>
    <row r="2953" s="90" customFormat="1" ht="30" customHeight="1" x14ac:dyDescent="0.4"/>
    <row r="2954" s="90" customFormat="1" ht="30" customHeight="1" x14ac:dyDescent="0.4"/>
    <row r="2955" s="90" customFormat="1" ht="30" customHeight="1" x14ac:dyDescent="0.4"/>
    <row r="2956" s="90" customFormat="1" ht="30" customHeight="1" x14ac:dyDescent="0.4"/>
    <row r="2957" s="90" customFormat="1" ht="30" customHeight="1" x14ac:dyDescent="0.4"/>
    <row r="2958" s="90" customFormat="1" ht="30" customHeight="1" x14ac:dyDescent="0.4"/>
    <row r="2959" s="90" customFormat="1" ht="30" customHeight="1" x14ac:dyDescent="0.4"/>
    <row r="2960" s="90" customFormat="1" ht="30" customHeight="1" x14ac:dyDescent="0.4"/>
    <row r="2961" s="90" customFormat="1" ht="30" customHeight="1" x14ac:dyDescent="0.4"/>
    <row r="2962" s="90" customFormat="1" ht="30" customHeight="1" x14ac:dyDescent="0.4"/>
    <row r="2963" s="90" customFormat="1" ht="30" customHeight="1" x14ac:dyDescent="0.4"/>
    <row r="2964" s="90" customFormat="1" ht="30" customHeight="1" x14ac:dyDescent="0.4"/>
    <row r="2965" s="90" customFormat="1" ht="30" customHeight="1" x14ac:dyDescent="0.4"/>
    <row r="2966" s="90" customFormat="1" ht="30" customHeight="1" x14ac:dyDescent="0.4"/>
    <row r="2967" s="90" customFormat="1" ht="30" customHeight="1" x14ac:dyDescent="0.4"/>
    <row r="2968" s="90" customFormat="1" ht="30" customHeight="1" x14ac:dyDescent="0.4"/>
    <row r="2969" s="90" customFormat="1" ht="30" customHeight="1" x14ac:dyDescent="0.4"/>
    <row r="2970" s="90" customFormat="1" ht="30" customHeight="1" x14ac:dyDescent="0.4"/>
    <row r="2971" s="90" customFormat="1" ht="30" customHeight="1" x14ac:dyDescent="0.4"/>
    <row r="2972" s="90" customFormat="1" ht="30" customHeight="1" x14ac:dyDescent="0.4"/>
    <row r="2973" s="90" customFormat="1" ht="30" customHeight="1" x14ac:dyDescent="0.4"/>
    <row r="2974" s="90" customFormat="1" ht="30" customHeight="1" x14ac:dyDescent="0.4"/>
    <row r="2975" s="90" customFormat="1" ht="30" customHeight="1" x14ac:dyDescent="0.4"/>
    <row r="2976" s="90" customFormat="1" ht="30" customHeight="1" x14ac:dyDescent="0.4"/>
    <row r="2977" s="90" customFormat="1" ht="30" customHeight="1" x14ac:dyDescent="0.4"/>
    <row r="2978" s="90" customFormat="1" ht="30" customHeight="1" x14ac:dyDescent="0.4"/>
    <row r="2979" s="90" customFormat="1" ht="30" customHeight="1" x14ac:dyDescent="0.4"/>
    <row r="2980" s="90" customFormat="1" ht="30" customHeight="1" x14ac:dyDescent="0.4"/>
    <row r="2981" s="90" customFormat="1" ht="30" customHeight="1" x14ac:dyDescent="0.4"/>
    <row r="2982" s="90" customFormat="1" ht="30" customHeight="1" x14ac:dyDescent="0.4"/>
    <row r="2983" s="90" customFormat="1" ht="30" customHeight="1" x14ac:dyDescent="0.4"/>
    <row r="2984" s="90" customFormat="1" ht="30" customHeight="1" x14ac:dyDescent="0.4"/>
    <row r="2985" s="90" customFormat="1" ht="30" customHeight="1" x14ac:dyDescent="0.4"/>
    <row r="2986" s="90" customFormat="1" ht="30" customHeight="1" x14ac:dyDescent="0.4"/>
    <row r="2987" s="90" customFormat="1" ht="30" customHeight="1" x14ac:dyDescent="0.4"/>
    <row r="2988" s="90" customFormat="1" ht="30" customHeight="1" x14ac:dyDescent="0.4"/>
    <row r="2989" s="90" customFormat="1" ht="30" customHeight="1" x14ac:dyDescent="0.4"/>
    <row r="2990" s="90" customFormat="1" ht="30" customHeight="1" x14ac:dyDescent="0.4"/>
    <row r="2991" s="90" customFormat="1" ht="30" customHeight="1" x14ac:dyDescent="0.4"/>
    <row r="2992" s="90" customFormat="1" ht="30" customHeight="1" x14ac:dyDescent="0.4"/>
    <row r="2993" s="90" customFormat="1" ht="30" customHeight="1" x14ac:dyDescent="0.4"/>
    <row r="2994" s="90" customFormat="1" ht="30" customHeight="1" x14ac:dyDescent="0.4"/>
    <row r="2995" s="90" customFormat="1" ht="30" customHeight="1" x14ac:dyDescent="0.4"/>
    <row r="2996" s="90" customFormat="1" ht="30" customHeight="1" x14ac:dyDescent="0.4"/>
    <row r="2997" s="90" customFormat="1" ht="30" customHeight="1" x14ac:dyDescent="0.4"/>
    <row r="2998" s="90" customFormat="1" ht="30" customHeight="1" x14ac:dyDescent="0.4"/>
    <row r="2999" s="90" customFormat="1" ht="30" customHeight="1" x14ac:dyDescent="0.4"/>
    <row r="3000" s="90" customFormat="1" ht="30" customHeight="1" x14ac:dyDescent="0.4"/>
    <row r="3001" s="90" customFormat="1" ht="30" customHeight="1" x14ac:dyDescent="0.4"/>
    <row r="3002" s="90" customFormat="1" ht="30" customHeight="1" x14ac:dyDescent="0.4"/>
    <row r="3003" s="90" customFormat="1" ht="30" customHeight="1" x14ac:dyDescent="0.4"/>
    <row r="3004" s="90" customFormat="1" ht="30" customHeight="1" x14ac:dyDescent="0.4"/>
    <row r="3005" s="90" customFormat="1" ht="30" customHeight="1" x14ac:dyDescent="0.4"/>
    <row r="3006" s="90" customFormat="1" ht="30" customHeight="1" x14ac:dyDescent="0.4"/>
    <row r="3007" s="90" customFormat="1" ht="30" customHeight="1" x14ac:dyDescent="0.4"/>
    <row r="3008" s="90" customFormat="1" ht="30" customHeight="1" x14ac:dyDescent="0.4"/>
    <row r="3009" s="90" customFormat="1" ht="30" customHeight="1" x14ac:dyDescent="0.4"/>
    <row r="3010" s="90" customFormat="1" ht="30" customHeight="1" x14ac:dyDescent="0.4"/>
    <row r="3011" s="90" customFormat="1" ht="30" customHeight="1" x14ac:dyDescent="0.4"/>
    <row r="3012" s="90" customFormat="1" ht="30" customHeight="1" x14ac:dyDescent="0.4"/>
    <row r="3013" s="90" customFormat="1" ht="30" customHeight="1" x14ac:dyDescent="0.4"/>
    <row r="3014" s="90" customFormat="1" ht="30" customHeight="1" x14ac:dyDescent="0.4"/>
    <row r="3015" s="90" customFormat="1" ht="30" customHeight="1" x14ac:dyDescent="0.4"/>
    <row r="3016" s="90" customFormat="1" ht="30" customHeight="1" x14ac:dyDescent="0.4"/>
    <row r="3017" s="90" customFormat="1" ht="30" customHeight="1" x14ac:dyDescent="0.4"/>
    <row r="3018" s="90" customFormat="1" ht="30" customHeight="1" x14ac:dyDescent="0.4"/>
    <row r="3019" s="90" customFormat="1" ht="30" customHeight="1" x14ac:dyDescent="0.4"/>
    <row r="3020" s="90" customFormat="1" ht="30" customHeight="1" x14ac:dyDescent="0.4"/>
    <row r="3021" s="90" customFormat="1" ht="30" customHeight="1" x14ac:dyDescent="0.4"/>
    <row r="3022" s="90" customFormat="1" ht="30" customHeight="1" x14ac:dyDescent="0.4"/>
    <row r="3023" s="90" customFormat="1" ht="30" customHeight="1" x14ac:dyDescent="0.4"/>
    <row r="3024" s="90" customFormat="1" ht="30" customHeight="1" x14ac:dyDescent="0.4"/>
    <row r="3025" s="90" customFormat="1" ht="30" customHeight="1" x14ac:dyDescent="0.4"/>
    <row r="3026" s="90" customFormat="1" ht="30" customHeight="1" x14ac:dyDescent="0.4"/>
    <row r="3027" s="90" customFormat="1" ht="30" customHeight="1" x14ac:dyDescent="0.4"/>
    <row r="3028" s="90" customFormat="1" ht="30" customHeight="1" x14ac:dyDescent="0.4"/>
    <row r="3029" s="90" customFormat="1" ht="30" customHeight="1" x14ac:dyDescent="0.4"/>
    <row r="3030" s="90" customFormat="1" ht="30" customHeight="1" x14ac:dyDescent="0.4"/>
    <row r="3031" s="90" customFormat="1" ht="30" customHeight="1" x14ac:dyDescent="0.4"/>
    <row r="3032" s="90" customFormat="1" ht="30" customHeight="1" x14ac:dyDescent="0.4"/>
    <row r="3033" s="90" customFormat="1" ht="30" customHeight="1" x14ac:dyDescent="0.4"/>
    <row r="3034" s="90" customFormat="1" ht="30" customHeight="1" x14ac:dyDescent="0.4"/>
    <row r="3035" s="90" customFormat="1" ht="30" customHeight="1" x14ac:dyDescent="0.4"/>
    <row r="3036" s="90" customFormat="1" ht="30" customHeight="1" x14ac:dyDescent="0.4"/>
    <row r="3037" s="90" customFormat="1" ht="30" customHeight="1" x14ac:dyDescent="0.4"/>
    <row r="3038" s="90" customFormat="1" ht="30" customHeight="1" x14ac:dyDescent="0.4"/>
    <row r="3039" s="90" customFormat="1" ht="30" customHeight="1" x14ac:dyDescent="0.4"/>
    <row r="3040" s="90" customFormat="1" ht="30" customHeight="1" x14ac:dyDescent="0.4"/>
    <row r="3041" s="90" customFormat="1" ht="30" customHeight="1" x14ac:dyDescent="0.4"/>
    <row r="3042" s="90" customFormat="1" ht="30" customHeight="1" x14ac:dyDescent="0.4"/>
    <row r="3043" s="90" customFormat="1" ht="30" customHeight="1" x14ac:dyDescent="0.4"/>
    <row r="3044" s="90" customFormat="1" ht="30" customHeight="1" x14ac:dyDescent="0.4"/>
    <row r="3045" s="90" customFormat="1" ht="30" customHeight="1" x14ac:dyDescent="0.4"/>
    <row r="3046" s="90" customFormat="1" ht="30" customHeight="1" x14ac:dyDescent="0.4"/>
    <row r="3047" s="90" customFormat="1" ht="30" customHeight="1" x14ac:dyDescent="0.4"/>
    <row r="3048" s="90" customFormat="1" ht="30" customHeight="1" x14ac:dyDescent="0.4"/>
    <row r="3049" s="90" customFormat="1" ht="30" customHeight="1" x14ac:dyDescent="0.4"/>
    <row r="3050" s="90" customFormat="1" ht="30" customHeight="1" x14ac:dyDescent="0.4"/>
    <row r="3051" s="90" customFormat="1" ht="30" customHeight="1" x14ac:dyDescent="0.4"/>
    <row r="3052" s="90" customFormat="1" ht="30" customHeight="1" x14ac:dyDescent="0.4"/>
    <row r="3053" s="90" customFormat="1" ht="30" customHeight="1" x14ac:dyDescent="0.4"/>
    <row r="3054" s="90" customFormat="1" ht="30" customHeight="1" x14ac:dyDescent="0.4"/>
    <row r="3055" s="90" customFormat="1" ht="30" customHeight="1" x14ac:dyDescent="0.4"/>
    <row r="3056" s="90" customFormat="1" ht="30" customHeight="1" x14ac:dyDescent="0.4"/>
    <row r="3057" s="90" customFormat="1" ht="30" customHeight="1" x14ac:dyDescent="0.4"/>
    <row r="3058" s="90" customFormat="1" ht="30" customHeight="1" x14ac:dyDescent="0.4"/>
    <row r="3059" s="90" customFormat="1" ht="30" customHeight="1" x14ac:dyDescent="0.4"/>
    <row r="3060" s="90" customFormat="1" ht="30" customHeight="1" x14ac:dyDescent="0.4"/>
    <row r="3061" s="90" customFormat="1" ht="30" customHeight="1" x14ac:dyDescent="0.4"/>
    <row r="3062" s="90" customFormat="1" ht="30" customHeight="1" x14ac:dyDescent="0.4"/>
    <row r="3063" s="90" customFormat="1" ht="30" customHeight="1" x14ac:dyDescent="0.4"/>
    <row r="3064" s="90" customFormat="1" ht="30" customHeight="1" x14ac:dyDescent="0.4"/>
    <row r="3065" s="90" customFormat="1" ht="30" customHeight="1" x14ac:dyDescent="0.4"/>
    <row r="3066" s="90" customFormat="1" ht="30" customHeight="1" x14ac:dyDescent="0.4"/>
    <row r="3067" s="90" customFormat="1" ht="30" customHeight="1" x14ac:dyDescent="0.4"/>
    <row r="3068" s="90" customFormat="1" ht="30" customHeight="1" x14ac:dyDescent="0.4"/>
    <row r="3069" s="90" customFormat="1" ht="30" customHeight="1" x14ac:dyDescent="0.4"/>
    <row r="3070" s="90" customFormat="1" ht="30" customHeight="1" x14ac:dyDescent="0.4"/>
    <row r="3071" s="90" customFormat="1" ht="30" customHeight="1" x14ac:dyDescent="0.4"/>
    <row r="3072" s="90" customFormat="1" ht="30" customHeight="1" x14ac:dyDescent="0.4"/>
    <row r="3073" s="90" customFormat="1" ht="30" customHeight="1" x14ac:dyDescent="0.4"/>
    <row r="3074" s="90" customFormat="1" ht="30" customHeight="1" x14ac:dyDescent="0.4"/>
    <row r="3075" s="90" customFormat="1" ht="30" customHeight="1" x14ac:dyDescent="0.4"/>
    <row r="3076" s="90" customFormat="1" ht="30" customHeight="1" x14ac:dyDescent="0.4"/>
    <row r="3077" s="90" customFormat="1" ht="30" customHeight="1" x14ac:dyDescent="0.4"/>
    <row r="3078" s="90" customFormat="1" ht="30" customHeight="1" x14ac:dyDescent="0.4"/>
    <row r="3079" s="90" customFormat="1" ht="30" customHeight="1" x14ac:dyDescent="0.4"/>
    <row r="3080" s="90" customFormat="1" ht="30" customHeight="1" x14ac:dyDescent="0.4"/>
    <row r="3081" s="90" customFormat="1" ht="30" customHeight="1" x14ac:dyDescent="0.4"/>
    <row r="3082" s="90" customFormat="1" ht="30" customHeight="1" x14ac:dyDescent="0.4"/>
    <row r="3083" s="90" customFormat="1" ht="30" customHeight="1" x14ac:dyDescent="0.4"/>
    <row r="3084" s="90" customFormat="1" ht="30" customHeight="1" x14ac:dyDescent="0.4"/>
    <row r="3085" s="90" customFormat="1" ht="30" customHeight="1" x14ac:dyDescent="0.4"/>
    <row r="3086" s="90" customFormat="1" ht="30" customHeight="1" x14ac:dyDescent="0.4"/>
    <row r="3087" s="90" customFormat="1" ht="30" customHeight="1" x14ac:dyDescent="0.4"/>
    <row r="3088" s="90" customFormat="1" ht="30" customHeight="1" x14ac:dyDescent="0.4"/>
    <row r="3089" s="90" customFormat="1" ht="30" customHeight="1" x14ac:dyDescent="0.4"/>
    <row r="3090" s="90" customFormat="1" ht="30" customHeight="1" x14ac:dyDescent="0.4"/>
    <row r="3091" s="90" customFormat="1" ht="30" customHeight="1" x14ac:dyDescent="0.4"/>
    <row r="3092" s="90" customFormat="1" ht="30" customHeight="1" x14ac:dyDescent="0.4"/>
    <row r="3093" s="90" customFormat="1" ht="30" customHeight="1" x14ac:dyDescent="0.4"/>
    <row r="3094" s="90" customFormat="1" ht="30" customHeight="1" x14ac:dyDescent="0.4"/>
    <row r="3095" s="90" customFormat="1" ht="30" customHeight="1" x14ac:dyDescent="0.4"/>
    <row r="3096" s="90" customFormat="1" ht="30" customHeight="1" x14ac:dyDescent="0.4"/>
    <row r="3097" s="90" customFormat="1" ht="30" customHeight="1" x14ac:dyDescent="0.4"/>
    <row r="3098" s="90" customFormat="1" ht="30" customHeight="1" x14ac:dyDescent="0.4"/>
    <row r="3099" s="90" customFormat="1" ht="30" customHeight="1" x14ac:dyDescent="0.4"/>
    <row r="3100" s="90" customFormat="1" ht="30" customHeight="1" x14ac:dyDescent="0.4"/>
    <row r="3101" s="90" customFormat="1" ht="30" customHeight="1" x14ac:dyDescent="0.4"/>
    <row r="3102" s="90" customFormat="1" ht="30" customHeight="1" x14ac:dyDescent="0.4"/>
    <row r="3103" s="90" customFormat="1" ht="30" customHeight="1" x14ac:dyDescent="0.4"/>
    <row r="3104" s="90" customFormat="1" ht="30" customHeight="1" x14ac:dyDescent="0.4"/>
    <row r="3105" s="90" customFormat="1" ht="30" customHeight="1" x14ac:dyDescent="0.4"/>
    <row r="3106" s="90" customFormat="1" ht="30" customHeight="1" x14ac:dyDescent="0.4"/>
    <row r="3107" s="90" customFormat="1" ht="30" customHeight="1" x14ac:dyDescent="0.4"/>
    <row r="3108" s="90" customFormat="1" ht="30" customHeight="1" x14ac:dyDescent="0.4"/>
    <row r="3109" s="90" customFormat="1" ht="30" customHeight="1" x14ac:dyDescent="0.4"/>
    <row r="3110" s="90" customFormat="1" ht="30" customHeight="1" x14ac:dyDescent="0.4"/>
    <row r="3111" s="90" customFormat="1" ht="30" customHeight="1" x14ac:dyDescent="0.4"/>
    <row r="3112" s="90" customFormat="1" ht="30" customHeight="1" x14ac:dyDescent="0.4"/>
    <row r="3113" s="90" customFormat="1" ht="30" customHeight="1" x14ac:dyDescent="0.4"/>
    <row r="3114" s="90" customFormat="1" ht="30" customHeight="1" x14ac:dyDescent="0.4"/>
    <row r="3115" s="90" customFormat="1" ht="30" customHeight="1" x14ac:dyDescent="0.4"/>
    <row r="3116" s="90" customFormat="1" ht="30" customHeight="1" x14ac:dyDescent="0.4"/>
    <row r="3117" s="90" customFormat="1" ht="30" customHeight="1" x14ac:dyDescent="0.4"/>
    <row r="3118" s="90" customFormat="1" ht="30" customHeight="1" x14ac:dyDescent="0.4"/>
    <row r="3119" s="90" customFormat="1" ht="30" customHeight="1" x14ac:dyDescent="0.4"/>
    <row r="3120" s="90" customFormat="1" ht="30" customHeight="1" x14ac:dyDescent="0.4"/>
    <row r="3121" s="90" customFormat="1" ht="30" customHeight="1" x14ac:dyDescent="0.4"/>
    <row r="3122" s="90" customFormat="1" ht="30" customHeight="1" x14ac:dyDescent="0.4"/>
    <row r="3123" s="90" customFormat="1" ht="30" customHeight="1" x14ac:dyDescent="0.4"/>
    <row r="3124" s="90" customFormat="1" ht="30" customHeight="1" x14ac:dyDescent="0.4"/>
    <row r="3125" s="90" customFormat="1" ht="30" customHeight="1" x14ac:dyDescent="0.4"/>
    <row r="3126" s="90" customFormat="1" ht="30" customHeight="1" x14ac:dyDescent="0.4"/>
    <row r="3127" s="90" customFormat="1" ht="30" customHeight="1" x14ac:dyDescent="0.4"/>
    <row r="3128" s="90" customFormat="1" ht="30" customHeight="1" x14ac:dyDescent="0.4"/>
    <row r="3129" s="90" customFormat="1" ht="30" customHeight="1" x14ac:dyDescent="0.4"/>
    <row r="3130" s="90" customFormat="1" ht="30" customHeight="1" x14ac:dyDescent="0.4"/>
    <row r="3131" s="90" customFormat="1" ht="30" customHeight="1" x14ac:dyDescent="0.4"/>
    <row r="3132" s="90" customFormat="1" ht="30" customHeight="1" x14ac:dyDescent="0.4"/>
    <row r="3133" s="90" customFormat="1" ht="30" customHeight="1" x14ac:dyDescent="0.4"/>
    <row r="3134" s="90" customFormat="1" ht="30" customHeight="1" x14ac:dyDescent="0.4"/>
    <row r="3135" s="90" customFormat="1" ht="30" customHeight="1" x14ac:dyDescent="0.4"/>
    <row r="3136" s="90" customFormat="1" ht="30" customHeight="1" x14ac:dyDescent="0.4"/>
    <row r="3137" s="90" customFormat="1" ht="30" customHeight="1" x14ac:dyDescent="0.4"/>
    <row r="3138" s="90" customFormat="1" ht="30" customHeight="1" x14ac:dyDescent="0.4"/>
    <row r="3139" s="90" customFormat="1" ht="30" customHeight="1" x14ac:dyDescent="0.4"/>
    <row r="3140" s="90" customFormat="1" ht="30" customHeight="1" x14ac:dyDescent="0.4"/>
    <row r="3141" s="90" customFormat="1" ht="30" customHeight="1" x14ac:dyDescent="0.4"/>
    <row r="3142" s="90" customFormat="1" ht="30" customHeight="1" x14ac:dyDescent="0.4"/>
    <row r="3143" s="90" customFormat="1" ht="30" customHeight="1" x14ac:dyDescent="0.4"/>
    <row r="3144" s="90" customFormat="1" ht="30" customHeight="1" x14ac:dyDescent="0.4"/>
    <row r="3145" s="90" customFormat="1" ht="30" customHeight="1" x14ac:dyDescent="0.4"/>
    <row r="3146" s="90" customFormat="1" ht="30" customHeight="1" x14ac:dyDescent="0.4"/>
    <row r="3147" s="90" customFormat="1" ht="30" customHeight="1" x14ac:dyDescent="0.4"/>
    <row r="3148" s="90" customFormat="1" ht="30" customHeight="1" x14ac:dyDescent="0.4"/>
    <row r="3149" s="90" customFormat="1" ht="30" customHeight="1" x14ac:dyDescent="0.4"/>
    <row r="3150" s="90" customFormat="1" ht="30" customHeight="1" x14ac:dyDescent="0.4"/>
    <row r="3151" s="90" customFormat="1" ht="30" customHeight="1" x14ac:dyDescent="0.4"/>
    <row r="3152" s="90" customFormat="1" ht="30" customHeight="1" x14ac:dyDescent="0.4"/>
    <row r="3153" s="90" customFormat="1" ht="30" customHeight="1" x14ac:dyDescent="0.4"/>
    <row r="3154" s="90" customFormat="1" ht="30" customHeight="1" x14ac:dyDescent="0.4"/>
    <row r="3155" s="90" customFormat="1" ht="30" customHeight="1" x14ac:dyDescent="0.4"/>
    <row r="3156" s="90" customFormat="1" ht="30" customHeight="1" x14ac:dyDescent="0.4"/>
    <row r="3157" s="90" customFormat="1" ht="30" customHeight="1" x14ac:dyDescent="0.4"/>
    <row r="3158" s="90" customFormat="1" ht="30" customHeight="1" x14ac:dyDescent="0.4"/>
    <row r="3159" s="90" customFormat="1" ht="30" customHeight="1" x14ac:dyDescent="0.4"/>
    <row r="3160" s="90" customFormat="1" ht="30" customHeight="1" x14ac:dyDescent="0.4"/>
    <row r="3161" s="90" customFormat="1" ht="30" customHeight="1" x14ac:dyDescent="0.4"/>
    <row r="3162" s="90" customFormat="1" ht="30" customHeight="1" x14ac:dyDescent="0.4"/>
    <row r="3163" s="90" customFormat="1" ht="30" customHeight="1" x14ac:dyDescent="0.4"/>
    <row r="3164" s="90" customFormat="1" ht="30" customHeight="1" x14ac:dyDescent="0.4"/>
    <row r="3165" s="90" customFormat="1" ht="30" customHeight="1" x14ac:dyDescent="0.4"/>
    <row r="3166" s="90" customFormat="1" ht="30" customHeight="1" x14ac:dyDescent="0.4"/>
    <row r="3167" s="90" customFormat="1" ht="30" customHeight="1" x14ac:dyDescent="0.4"/>
    <row r="3168" s="90" customFormat="1" ht="30" customHeight="1" x14ac:dyDescent="0.4"/>
    <row r="3169" s="90" customFormat="1" ht="30" customHeight="1" x14ac:dyDescent="0.4"/>
    <row r="3170" s="90" customFormat="1" ht="30" customHeight="1" x14ac:dyDescent="0.4"/>
    <row r="3171" s="90" customFormat="1" ht="30" customHeight="1" x14ac:dyDescent="0.4"/>
    <row r="3172" s="90" customFormat="1" ht="30" customHeight="1" x14ac:dyDescent="0.4"/>
    <row r="3173" s="90" customFormat="1" ht="30" customHeight="1" x14ac:dyDescent="0.4"/>
    <row r="3174" s="90" customFormat="1" ht="30" customHeight="1" x14ac:dyDescent="0.4"/>
    <row r="3175" s="90" customFormat="1" ht="30" customHeight="1" x14ac:dyDescent="0.4"/>
    <row r="3176" s="90" customFormat="1" ht="30" customHeight="1" x14ac:dyDescent="0.4"/>
    <row r="3177" s="90" customFormat="1" ht="30" customHeight="1" x14ac:dyDescent="0.4"/>
    <row r="3178" s="90" customFormat="1" ht="30" customHeight="1" x14ac:dyDescent="0.4"/>
    <row r="3179" s="90" customFormat="1" ht="30" customHeight="1" x14ac:dyDescent="0.4"/>
    <row r="3180" s="90" customFormat="1" ht="30" customHeight="1" x14ac:dyDescent="0.4"/>
    <row r="3181" s="90" customFormat="1" ht="30" customHeight="1" x14ac:dyDescent="0.4"/>
    <row r="3182" s="90" customFormat="1" ht="30" customHeight="1" x14ac:dyDescent="0.4"/>
    <row r="3183" s="90" customFormat="1" ht="30" customHeight="1" x14ac:dyDescent="0.4"/>
    <row r="3184" s="90" customFormat="1" ht="30" customHeight="1" x14ac:dyDescent="0.4"/>
    <row r="3185" s="90" customFormat="1" ht="30" customHeight="1" x14ac:dyDescent="0.4"/>
    <row r="3186" s="90" customFormat="1" ht="30" customHeight="1" x14ac:dyDescent="0.4"/>
    <row r="3187" s="90" customFormat="1" ht="30" customHeight="1" x14ac:dyDescent="0.4"/>
    <row r="3188" s="90" customFormat="1" ht="30" customHeight="1" x14ac:dyDescent="0.4"/>
    <row r="3189" s="90" customFormat="1" ht="30" customHeight="1" x14ac:dyDescent="0.4"/>
    <row r="3190" s="90" customFormat="1" ht="30" customHeight="1" x14ac:dyDescent="0.4"/>
    <row r="3191" s="90" customFormat="1" ht="30" customHeight="1" x14ac:dyDescent="0.4"/>
    <row r="3192" s="90" customFormat="1" ht="30" customHeight="1" x14ac:dyDescent="0.4"/>
    <row r="3193" s="90" customFormat="1" ht="30" customHeight="1" x14ac:dyDescent="0.4"/>
    <row r="3194" s="90" customFormat="1" ht="30" customHeight="1" x14ac:dyDescent="0.4"/>
    <row r="3195" s="90" customFormat="1" ht="30" customHeight="1" x14ac:dyDescent="0.4"/>
    <row r="3196" s="90" customFormat="1" ht="30" customHeight="1" x14ac:dyDescent="0.4"/>
    <row r="3197" s="90" customFormat="1" ht="30" customHeight="1" x14ac:dyDescent="0.4"/>
    <row r="3198" s="90" customFormat="1" ht="30" customHeight="1" x14ac:dyDescent="0.4"/>
    <row r="3199" s="90" customFormat="1" ht="30" customHeight="1" x14ac:dyDescent="0.4"/>
    <row r="3200" s="90" customFormat="1" ht="30" customHeight="1" x14ac:dyDescent="0.4"/>
    <row r="3201" s="90" customFormat="1" ht="30" customHeight="1" x14ac:dyDescent="0.4"/>
    <row r="3202" s="90" customFormat="1" ht="30" customHeight="1" x14ac:dyDescent="0.4"/>
    <row r="3203" s="90" customFormat="1" ht="30" customHeight="1" x14ac:dyDescent="0.4"/>
    <row r="3204" s="90" customFormat="1" ht="30" customHeight="1" x14ac:dyDescent="0.4"/>
    <row r="3205" s="90" customFormat="1" ht="30" customHeight="1" x14ac:dyDescent="0.4"/>
    <row r="3206" s="90" customFormat="1" ht="30" customHeight="1" x14ac:dyDescent="0.4"/>
    <row r="3207" s="90" customFormat="1" ht="30" customHeight="1" x14ac:dyDescent="0.4"/>
    <row r="3208" s="90" customFormat="1" ht="30" customHeight="1" x14ac:dyDescent="0.4"/>
    <row r="3209" s="90" customFormat="1" ht="30" customHeight="1" x14ac:dyDescent="0.4"/>
    <row r="3210" s="90" customFormat="1" ht="30" customHeight="1" x14ac:dyDescent="0.4"/>
    <row r="3211" s="90" customFormat="1" ht="30" customHeight="1" x14ac:dyDescent="0.4"/>
    <row r="3212" s="90" customFormat="1" ht="30" customHeight="1" x14ac:dyDescent="0.4"/>
    <row r="3213" s="90" customFormat="1" ht="30" customHeight="1" x14ac:dyDescent="0.4"/>
    <row r="3214" s="90" customFormat="1" ht="30" customHeight="1" x14ac:dyDescent="0.4"/>
    <row r="3215" s="90" customFormat="1" ht="30" customHeight="1" x14ac:dyDescent="0.4"/>
    <row r="3216" s="90" customFormat="1" ht="30" customHeight="1" x14ac:dyDescent="0.4"/>
    <row r="3217" s="90" customFormat="1" ht="30" customHeight="1" x14ac:dyDescent="0.4"/>
    <row r="3218" s="90" customFormat="1" ht="30" customHeight="1" x14ac:dyDescent="0.4"/>
    <row r="3219" s="90" customFormat="1" ht="30" customHeight="1" x14ac:dyDescent="0.4"/>
    <row r="3220" s="90" customFormat="1" ht="30" customHeight="1" x14ac:dyDescent="0.4"/>
    <row r="3221" s="90" customFormat="1" ht="30" customHeight="1" x14ac:dyDescent="0.4"/>
    <row r="3222" s="90" customFormat="1" ht="30" customHeight="1" x14ac:dyDescent="0.4"/>
    <row r="3223" s="90" customFormat="1" ht="30" customHeight="1" x14ac:dyDescent="0.4"/>
    <row r="3224" s="90" customFormat="1" ht="30" customHeight="1" x14ac:dyDescent="0.4"/>
    <row r="3225" s="90" customFormat="1" ht="30" customHeight="1" x14ac:dyDescent="0.4"/>
    <row r="3226" s="90" customFormat="1" ht="30" customHeight="1" x14ac:dyDescent="0.4"/>
    <row r="3227" s="90" customFormat="1" ht="30" customHeight="1" x14ac:dyDescent="0.4"/>
    <row r="3228" s="90" customFormat="1" ht="30" customHeight="1" x14ac:dyDescent="0.4"/>
    <row r="3229" s="90" customFormat="1" ht="30" customHeight="1" x14ac:dyDescent="0.4"/>
    <row r="3230" s="90" customFormat="1" ht="30" customHeight="1" x14ac:dyDescent="0.4"/>
    <row r="3231" s="90" customFormat="1" ht="30" customHeight="1" x14ac:dyDescent="0.4"/>
    <row r="3232" s="90" customFormat="1" ht="30" customHeight="1" x14ac:dyDescent="0.4"/>
    <row r="3233" s="90" customFormat="1" ht="30" customHeight="1" x14ac:dyDescent="0.4"/>
    <row r="3234" s="90" customFormat="1" ht="30" customHeight="1" x14ac:dyDescent="0.4"/>
    <row r="3235" s="90" customFormat="1" ht="30" customHeight="1" x14ac:dyDescent="0.4"/>
    <row r="3236" s="90" customFormat="1" ht="30" customHeight="1" x14ac:dyDescent="0.4"/>
    <row r="3237" s="90" customFormat="1" ht="30" customHeight="1" x14ac:dyDescent="0.4"/>
    <row r="3238" s="90" customFormat="1" ht="30" customHeight="1" x14ac:dyDescent="0.4"/>
    <row r="3239" s="90" customFormat="1" ht="30" customHeight="1" x14ac:dyDescent="0.4"/>
    <row r="3240" s="90" customFormat="1" ht="30" customHeight="1" x14ac:dyDescent="0.4"/>
    <row r="3241" s="90" customFormat="1" ht="30" customHeight="1" x14ac:dyDescent="0.4"/>
    <row r="3242" s="90" customFormat="1" ht="30" customHeight="1" x14ac:dyDescent="0.4"/>
    <row r="3243" s="90" customFormat="1" ht="30" customHeight="1" x14ac:dyDescent="0.4"/>
    <row r="3244" s="90" customFormat="1" ht="30" customHeight="1" x14ac:dyDescent="0.4"/>
    <row r="3245" s="90" customFormat="1" ht="30" customHeight="1" x14ac:dyDescent="0.4"/>
    <row r="3246" s="90" customFormat="1" ht="30" customHeight="1" x14ac:dyDescent="0.4"/>
    <row r="3247" s="90" customFormat="1" ht="30" customHeight="1" x14ac:dyDescent="0.4"/>
    <row r="3248" s="90" customFormat="1" ht="30" customHeight="1" x14ac:dyDescent="0.4"/>
    <row r="3249" s="90" customFormat="1" ht="30" customHeight="1" x14ac:dyDescent="0.4"/>
    <row r="3250" s="90" customFormat="1" ht="30" customHeight="1" x14ac:dyDescent="0.4"/>
    <row r="3251" s="90" customFormat="1" ht="30" customHeight="1" x14ac:dyDescent="0.4"/>
    <row r="3252" s="90" customFormat="1" ht="30" customHeight="1" x14ac:dyDescent="0.4"/>
    <row r="3253" s="90" customFormat="1" ht="30" customHeight="1" x14ac:dyDescent="0.4"/>
    <row r="3254" s="90" customFormat="1" ht="30" customHeight="1" x14ac:dyDescent="0.4"/>
    <row r="3255" s="90" customFormat="1" ht="30" customHeight="1" x14ac:dyDescent="0.4"/>
    <row r="3256" s="90" customFormat="1" ht="30" customHeight="1" x14ac:dyDescent="0.4"/>
    <row r="3257" s="90" customFormat="1" ht="30" customHeight="1" x14ac:dyDescent="0.4"/>
    <row r="3258" s="90" customFormat="1" ht="30" customHeight="1" x14ac:dyDescent="0.4"/>
    <row r="3259" s="90" customFormat="1" ht="30" customHeight="1" x14ac:dyDescent="0.4"/>
    <row r="3260" s="90" customFormat="1" ht="30" customHeight="1" x14ac:dyDescent="0.4"/>
    <row r="3261" s="90" customFormat="1" ht="30" customHeight="1" x14ac:dyDescent="0.4"/>
    <row r="3262" s="90" customFormat="1" ht="30" customHeight="1" x14ac:dyDescent="0.4"/>
    <row r="3263" s="90" customFormat="1" ht="30" customHeight="1" x14ac:dyDescent="0.4"/>
    <row r="3264" s="90" customFormat="1" ht="30" customHeight="1" x14ac:dyDescent="0.4"/>
    <row r="3265" s="90" customFormat="1" ht="30" customHeight="1" x14ac:dyDescent="0.4"/>
    <row r="3266" s="90" customFormat="1" ht="30" customHeight="1" x14ac:dyDescent="0.4"/>
    <row r="3267" s="90" customFormat="1" ht="30" customHeight="1" x14ac:dyDescent="0.4"/>
    <row r="3268" s="90" customFormat="1" ht="30" customHeight="1" x14ac:dyDescent="0.4"/>
    <row r="3269" s="90" customFormat="1" ht="30" customHeight="1" x14ac:dyDescent="0.4"/>
    <row r="3270" s="90" customFormat="1" ht="30" customHeight="1" x14ac:dyDescent="0.4"/>
    <row r="3271" s="90" customFormat="1" ht="30" customHeight="1" x14ac:dyDescent="0.4"/>
    <row r="3272" s="90" customFormat="1" ht="30" customHeight="1" x14ac:dyDescent="0.4"/>
    <row r="3273" s="90" customFormat="1" ht="30" customHeight="1" x14ac:dyDescent="0.4"/>
    <row r="3274" s="90" customFormat="1" ht="30" customHeight="1" x14ac:dyDescent="0.4"/>
    <row r="3275" s="90" customFormat="1" ht="30" customHeight="1" x14ac:dyDescent="0.4"/>
    <row r="3276" s="90" customFormat="1" ht="30" customHeight="1" x14ac:dyDescent="0.4"/>
    <row r="3277" s="90" customFormat="1" ht="30" customHeight="1" x14ac:dyDescent="0.4"/>
    <row r="3278" s="90" customFormat="1" ht="30" customHeight="1" x14ac:dyDescent="0.4"/>
    <row r="3279" s="90" customFormat="1" ht="30" customHeight="1" x14ac:dyDescent="0.4"/>
    <row r="3280" s="90" customFormat="1" ht="30" customHeight="1" x14ac:dyDescent="0.4"/>
    <row r="3281" s="90" customFormat="1" ht="30" customHeight="1" x14ac:dyDescent="0.4"/>
    <row r="3282" s="90" customFormat="1" ht="30" customHeight="1" x14ac:dyDescent="0.4"/>
    <row r="3283" s="90" customFormat="1" ht="30" customHeight="1" x14ac:dyDescent="0.4"/>
    <row r="3284" s="90" customFormat="1" ht="30" customHeight="1" x14ac:dyDescent="0.4"/>
    <row r="3285" s="90" customFormat="1" ht="30" customHeight="1" x14ac:dyDescent="0.4"/>
    <row r="3286" s="90" customFormat="1" ht="30" customHeight="1" x14ac:dyDescent="0.4"/>
    <row r="3287" s="90" customFormat="1" ht="30" customHeight="1" x14ac:dyDescent="0.4"/>
    <row r="3288" s="90" customFormat="1" ht="30" customHeight="1" x14ac:dyDescent="0.4"/>
    <row r="3289" s="90" customFormat="1" ht="30" customHeight="1" x14ac:dyDescent="0.4"/>
    <row r="3290" s="90" customFormat="1" ht="30" customHeight="1" x14ac:dyDescent="0.4"/>
    <row r="3291" s="90" customFormat="1" ht="30" customHeight="1" x14ac:dyDescent="0.4"/>
    <row r="3292" s="90" customFormat="1" ht="30" customHeight="1" x14ac:dyDescent="0.4"/>
    <row r="3293" s="90" customFormat="1" ht="30" customHeight="1" x14ac:dyDescent="0.4"/>
    <row r="3294" s="90" customFormat="1" ht="30" customHeight="1" x14ac:dyDescent="0.4"/>
    <row r="3295" s="90" customFormat="1" ht="30" customHeight="1" x14ac:dyDescent="0.4"/>
    <row r="3296" s="90" customFormat="1" ht="30" customHeight="1" x14ac:dyDescent="0.4"/>
    <row r="3297" s="90" customFormat="1" ht="30" customHeight="1" x14ac:dyDescent="0.4"/>
    <row r="3298" s="90" customFormat="1" ht="30" customHeight="1" x14ac:dyDescent="0.4"/>
    <row r="3299" s="90" customFormat="1" ht="30" customHeight="1" x14ac:dyDescent="0.4"/>
    <row r="3300" s="90" customFormat="1" ht="30" customHeight="1" x14ac:dyDescent="0.4"/>
    <row r="3301" s="90" customFormat="1" ht="30" customHeight="1" x14ac:dyDescent="0.4"/>
    <row r="3302" s="90" customFormat="1" ht="30" customHeight="1" x14ac:dyDescent="0.4"/>
    <row r="3303" s="90" customFormat="1" ht="30" customHeight="1" x14ac:dyDescent="0.4"/>
    <row r="3304" s="90" customFormat="1" ht="30" customHeight="1" x14ac:dyDescent="0.4"/>
    <row r="3305" s="90" customFormat="1" ht="30" customHeight="1" x14ac:dyDescent="0.4"/>
    <row r="3306" s="90" customFormat="1" ht="30" customHeight="1" x14ac:dyDescent="0.4"/>
    <row r="3307" s="90" customFormat="1" ht="30" customHeight="1" x14ac:dyDescent="0.4"/>
    <row r="3308" s="90" customFormat="1" ht="30" customHeight="1" x14ac:dyDescent="0.4"/>
    <row r="3309" s="90" customFormat="1" ht="30" customHeight="1" x14ac:dyDescent="0.4"/>
    <row r="3310" s="90" customFormat="1" ht="30" customHeight="1" x14ac:dyDescent="0.4"/>
    <row r="3311" s="90" customFormat="1" ht="30" customHeight="1" x14ac:dyDescent="0.4"/>
    <row r="3312" s="90" customFormat="1" ht="30" customHeight="1" x14ac:dyDescent="0.4"/>
    <row r="3313" s="90" customFormat="1" ht="30" customHeight="1" x14ac:dyDescent="0.4"/>
    <row r="3314" s="90" customFormat="1" ht="30" customHeight="1" x14ac:dyDescent="0.4"/>
    <row r="3315" s="90" customFormat="1" ht="30" customHeight="1" x14ac:dyDescent="0.4"/>
    <row r="3316" s="90" customFormat="1" ht="30" customHeight="1" x14ac:dyDescent="0.4"/>
    <row r="3317" s="90" customFormat="1" ht="30" customHeight="1" x14ac:dyDescent="0.4"/>
    <row r="3318" s="90" customFormat="1" ht="30" customHeight="1" x14ac:dyDescent="0.4"/>
    <row r="3319" s="90" customFormat="1" ht="30" customHeight="1" x14ac:dyDescent="0.4"/>
    <row r="3320" s="90" customFormat="1" ht="30" customHeight="1" x14ac:dyDescent="0.4"/>
    <row r="3321" s="90" customFormat="1" ht="30" customHeight="1" x14ac:dyDescent="0.4"/>
    <row r="3322" s="90" customFormat="1" ht="30" customHeight="1" x14ac:dyDescent="0.4"/>
    <row r="3323" s="90" customFormat="1" ht="30" customHeight="1" x14ac:dyDescent="0.4"/>
    <row r="3324" s="90" customFormat="1" ht="30" customHeight="1" x14ac:dyDescent="0.4"/>
    <row r="3325" s="90" customFormat="1" ht="30" customHeight="1" x14ac:dyDescent="0.4"/>
    <row r="3326" s="90" customFormat="1" ht="30" customHeight="1" x14ac:dyDescent="0.4"/>
    <row r="3327" s="90" customFormat="1" ht="30" customHeight="1" x14ac:dyDescent="0.4"/>
    <row r="3328" s="90" customFormat="1" ht="30" customHeight="1" x14ac:dyDescent="0.4"/>
    <row r="3329" s="90" customFormat="1" ht="30" customHeight="1" x14ac:dyDescent="0.4"/>
    <row r="3330" s="90" customFormat="1" ht="30" customHeight="1" x14ac:dyDescent="0.4"/>
    <row r="3331" s="90" customFormat="1" ht="30" customHeight="1" x14ac:dyDescent="0.4"/>
    <row r="3332" s="90" customFormat="1" ht="30" customHeight="1" x14ac:dyDescent="0.4"/>
    <row r="3333" s="90" customFormat="1" ht="30" customHeight="1" x14ac:dyDescent="0.4"/>
    <row r="3334" s="90" customFormat="1" ht="30" customHeight="1" x14ac:dyDescent="0.4"/>
    <row r="3335" s="90" customFormat="1" ht="30" customHeight="1" x14ac:dyDescent="0.4"/>
    <row r="3336" s="90" customFormat="1" ht="30" customHeight="1" x14ac:dyDescent="0.4"/>
    <row r="3337" s="90" customFormat="1" ht="30" customHeight="1" x14ac:dyDescent="0.4"/>
    <row r="3338" s="90" customFormat="1" ht="30" customHeight="1" x14ac:dyDescent="0.4"/>
    <row r="3339" s="90" customFormat="1" ht="30" customHeight="1" x14ac:dyDescent="0.4"/>
    <row r="3340" s="90" customFormat="1" ht="30" customHeight="1" x14ac:dyDescent="0.4"/>
    <row r="3341" s="90" customFormat="1" ht="30" customHeight="1" x14ac:dyDescent="0.4"/>
    <row r="3342" s="90" customFormat="1" ht="30" customHeight="1" x14ac:dyDescent="0.4"/>
    <row r="3343" s="90" customFormat="1" ht="30" customHeight="1" x14ac:dyDescent="0.4"/>
    <row r="3344" s="90" customFormat="1" ht="30" customHeight="1" x14ac:dyDescent="0.4"/>
    <row r="3345" s="90" customFormat="1" ht="30" customHeight="1" x14ac:dyDescent="0.4"/>
    <row r="3346" s="90" customFormat="1" ht="30" customHeight="1" x14ac:dyDescent="0.4"/>
    <row r="3347" s="90" customFormat="1" ht="30" customHeight="1" x14ac:dyDescent="0.4"/>
    <row r="3348" s="90" customFormat="1" ht="30" customHeight="1" x14ac:dyDescent="0.4"/>
    <row r="3349" s="90" customFormat="1" ht="30" customHeight="1" x14ac:dyDescent="0.4"/>
    <row r="3350" s="90" customFormat="1" ht="30" customHeight="1" x14ac:dyDescent="0.4"/>
    <row r="3351" s="90" customFormat="1" ht="30" customHeight="1" x14ac:dyDescent="0.4"/>
    <row r="3352" s="90" customFormat="1" ht="30" customHeight="1" x14ac:dyDescent="0.4"/>
    <row r="3353" s="90" customFormat="1" ht="30" customHeight="1" x14ac:dyDescent="0.4"/>
    <row r="3354" s="90" customFormat="1" ht="30" customHeight="1" x14ac:dyDescent="0.4"/>
    <row r="3355" s="90" customFormat="1" ht="30" customHeight="1" x14ac:dyDescent="0.4"/>
    <row r="3356" s="90" customFormat="1" ht="30" customHeight="1" x14ac:dyDescent="0.4"/>
    <row r="3357" s="90" customFormat="1" ht="30" customHeight="1" x14ac:dyDescent="0.4"/>
    <row r="3358" s="90" customFormat="1" ht="30" customHeight="1" x14ac:dyDescent="0.4"/>
    <row r="3359" s="90" customFormat="1" ht="30" customHeight="1" x14ac:dyDescent="0.4"/>
    <row r="3360" s="90" customFormat="1" ht="30" customHeight="1" x14ac:dyDescent="0.4"/>
    <row r="3361" s="90" customFormat="1" ht="30" customHeight="1" x14ac:dyDescent="0.4"/>
    <row r="3362" s="90" customFormat="1" ht="30" customHeight="1" x14ac:dyDescent="0.4"/>
    <row r="3363" s="90" customFormat="1" ht="30" customHeight="1" x14ac:dyDescent="0.4"/>
    <row r="3364" s="90" customFormat="1" ht="30" customHeight="1" x14ac:dyDescent="0.4"/>
    <row r="3365" s="90" customFormat="1" ht="30" customHeight="1" x14ac:dyDescent="0.4"/>
    <row r="3366" s="90" customFormat="1" ht="30" customHeight="1" x14ac:dyDescent="0.4"/>
    <row r="3367" s="90" customFormat="1" ht="30" customHeight="1" x14ac:dyDescent="0.4"/>
    <row r="3368" s="90" customFormat="1" ht="30" customHeight="1" x14ac:dyDescent="0.4"/>
    <row r="3369" s="90" customFormat="1" ht="30" customHeight="1" x14ac:dyDescent="0.4"/>
    <row r="3370" s="90" customFormat="1" ht="30" customHeight="1" x14ac:dyDescent="0.4"/>
    <row r="3371" s="90" customFormat="1" ht="30" customHeight="1" x14ac:dyDescent="0.4"/>
    <row r="3372" s="90" customFormat="1" ht="30" customHeight="1" x14ac:dyDescent="0.4"/>
    <row r="3373" s="90" customFormat="1" ht="30" customHeight="1" x14ac:dyDescent="0.4"/>
    <row r="3374" s="90" customFormat="1" ht="30" customHeight="1" x14ac:dyDescent="0.4"/>
    <row r="3375" s="90" customFormat="1" ht="30" customHeight="1" x14ac:dyDescent="0.4"/>
    <row r="3376" s="90" customFormat="1" ht="30" customHeight="1" x14ac:dyDescent="0.4"/>
    <row r="3377" s="90" customFormat="1" ht="30" customHeight="1" x14ac:dyDescent="0.4"/>
    <row r="3378" s="90" customFormat="1" ht="30" customHeight="1" x14ac:dyDescent="0.4"/>
    <row r="3379" s="90" customFormat="1" ht="30" customHeight="1" x14ac:dyDescent="0.4"/>
    <row r="3380" s="90" customFormat="1" ht="30" customHeight="1" x14ac:dyDescent="0.4"/>
    <row r="3381" s="90" customFormat="1" ht="30" customHeight="1" x14ac:dyDescent="0.4"/>
    <row r="3382" s="90" customFormat="1" ht="30" customHeight="1" x14ac:dyDescent="0.4"/>
    <row r="3383" s="90" customFormat="1" ht="30" customHeight="1" x14ac:dyDescent="0.4"/>
    <row r="3384" s="90" customFormat="1" ht="30" customHeight="1" x14ac:dyDescent="0.4"/>
    <row r="3385" s="90" customFormat="1" ht="30" customHeight="1" x14ac:dyDescent="0.4"/>
    <row r="3386" s="90" customFormat="1" ht="30" customHeight="1" x14ac:dyDescent="0.4"/>
    <row r="3387" s="90" customFormat="1" ht="30" customHeight="1" x14ac:dyDescent="0.4"/>
    <row r="3388" s="90" customFormat="1" ht="30" customHeight="1" x14ac:dyDescent="0.4"/>
    <row r="3389" s="90" customFormat="1" ht="30" customHeight="1" x14ac:dyDescent="0.4"/>
    <row r="3390" s="90" customFormat="1" ht="30" customHeight="1" x14ac:dyDescent="0.4"/>
    <row r="3391" s="90" customFormat="1" ht="30" customHeight="1" x14ac:dyDescent="0.4"/>
    <row r="3392" s="90" customFormat="1" ht="30" customHeight="1" x14ac:dyDescent="0.4"/>
    <row r="3393" s="90" customFormat="1" ht="30" customHeight="1" x14ac:dyDescent="0.4"/>
    <row r="3394" s="90" customFormat="1" ht="30" customHeight="1" x14ac:dyDescent="0.4"/>
    <row r="3395" s="90" customFormat="1" ht="30" customHeight="1" x14ac:dyDescent="0.4"/>
    <row r="3396" s="90" customFormat="1" ht="30" customHeight="1" x14ac:dyDescent="0.4"/>
    <row r="3397" s="90" customFormat="1" ht="30" customHeight="1" x14ac:dyDescent="0.4"/>
    <row r="3398" s="90" customFormat="1" ht="30" customHeight="1" x14ac:dyDescent="0.4"/>
    <row r="3399" s="90" customFormat="1" ht="30" customHeight="1" x14ac:dyDescent="0.4"/>
    <row r="3400" s="90" customFormat="1" ht="30" customHeight="1" x14ac:dyDescent="0.4"/>
    <row r="3401" s="90" customFormat="1" ht="30" customHeight="1" x14ac:dyDescent="0.4"/>
    <row r="3402" s="90" customFormat="1" ht="30" customHeight="1" x14ac:dyDescent="0.4"/>
    <row r="3403" s="90" customFormat="1" ht="30" customHeight="1" x14ac:dyDescent="0.4"/>
    <row r="3404" s="90" customFormat="1" ht="30" customHeight="1" x14ac:dyDescent="0.4"/>
    <row r="3405" s="90" customFormat="1" ht="30" customHeight="1" x14ac:dyDescent="0.4"/>
    <row r="3406" s="90" customFormat="1" ht="30" customHeight="1" x14ac:dyDescent="0.4"/>
    <row r="3407" s="90" customFormat="1" ht="30" customHeight="1" x14ac:dyDescent="0.4"/>
    <row r="3408" s="90" customFormat="1" ht="30" customHeight="1" x14ac:dyDescent="0.4"/>
    <row r="3409" s="90" customFormat="1" ht="30" customHeight="1" x14ac:dyDescent="0.4"/>
    <row r="3410" s="90" customFormat="1" ht="30" customHeight="1" x14ac:dyDescent="0.4"/>
    <row r="3411" s="90" customFormat="1" ht="30" customHeight="1" x14ac:dyDescent="0.4"/>
    <row r="3412" s="90" customFormat="1" ht="30" customHeight="1" x14ac:dyDescent="0.4"/>
    <row r="3413" s="90" customFormat="1" ht="30" customHeight="1" x14ac:dyDescent="0.4"/>
    <row r="3414" s="90" customFormat="1" ht="30" customHeight="1" x14ac:dyDescent="0.4"/>
    <row r="3415" s="90" customFormat="1" ht="30" customHeight="1" x14ac:dyDescent="0.4"/>
    <row r="3416" s="90" customFormat="1" ht="30" customHeight="1" x14ac:dyDescent="0.4"/>
    <row r="3417" s="90" customFormat="1" ht="30" customHeight="1" x14ac:dyDescent="0.4"/>
    <row r="3418" s="90" customFormat="1" ht="30" customHeight="1" x14ac:dyDescent="0.4"/>
    <row r="3419" s="90" customFormat="1" ht="30" customHeight="1" x14ac:dyDescent="0.4"/>
    <row r="3420" s="90" customFormat="1" ht="30" customHeight="1" x14ac:dyDescent="0.4"/>
    <row r="3421" s="90" customFormat="1" ht="30" customHeight="1" x14ac:dyDescent="0.4"/>
    <row r="3422" s="90" customFormat="1" ht="30" customHeight="1" x14ac:dyDescent="0.4"/>
    <row r="3423" s="90" customFormat="1" ht="30" customHeight="1" x14ac:dyDescent="0.4"/>
    <row r="3424" s="90" customFormat="1" ht="30" customHeight="1" x14ac:dyDescent="0.4"/>
    <row r="3425" s="90" customFormat="1" ht="30" customHeight="1" x14ac:dyDescent="0.4"/>
    <row r="3426" s="90" customFormat="1" ht="30" customHeight="1" x14ac:dyDescent="0.4"/>
    <row r="3427" s="90" customFormat="1" ht="30" customHeight="1" x14ac:dyDescent="0.4"/>
    <row r="3428" s="90" customFormat="1" ht="30" customHeight="1" x14ac:dyDescent="0.4"/>
    <row r="3429" s="90" customFormat="1" ht="30" customHeight="1" x14ac:dyDescent="0.4"/>
    <row r="3430" s="90" customFormat="1" ht="30" customHeight="1" x14ac:dyDescent="0.4"/>
    <row r="3431" s="90" customFormat="1" ht="30" customHeight="1" x14ac:dyDescent="0.4"/>
    <row r="3432" s="90" customFormat="1" ht="30" customHeight="1" x14ac:dyDescent="0.4"/>
    <row r="3433" s="90" customFormat="1" ht="30" customHeight="1" x14ac:dyDescent="0.4"/>
    <row r="3434" s="90" customFormat="1" ht="30" customHeight="1" x14ac:dyDescent="0.4"/>
    <row r="3435" s="90" customFormat="1" ht="30" customHeight="1" x14ac:dyDescent="0.4"/>
    <row r="3436" s="90" customFormat="1" ht="30" customHeight="1" x14ac:dyDescent="0.4"/>
    <row r="3437" s="90" customFormat="1" ht="30" customHeight="1" x14ac:dyDescent="0.4"/>
    <row r="3438" s="90" customFormat="1" ht="30" customHeight="1" x14ac:dyDescent="0.4"/>
    <row r="3439" s="90" customFormat="1" ht="30" customHeight="1" x14ac:dyDescent="0.4"/>
    <row r="3440" s="90" customFormat="1" ht="30" customHeight="1" x14ac:dyDescent="0.4"/>
    <row r="3441" s="90" customFormat="1" ht="30" customHeight="1" x14ac:dyDescent="0.4"/>
    <row r="3442" s="90" customFormat="1" ht="30" customHeight="1" x14ac:dyDescent="0.4"/>
    <row r="3443" s="90" customFormat="1" ht="30" customHeight="1" x14ac:dyDescent="0.4"/>
    <row r="3444" s="90" customFormat="1" ht="30" customHeight="1" x14ac:dyDescent="0.4"/>
    <row r="3445" s="90" customFormat="1" ht="30" customHeight="1" x14ac:dyDescent="0.4"/>
    <row r="3446" s="90" customFormat="1" ht="30" customHeight="1" x14ac:dyDescent="0.4"/>
    <row r="3447" s="90" customFormat="1" ht="30" customHeight="1" x14ac:dyDescent="0.4"/>
    <row r="3448" s="90" customFormat="1" ht="30" customHeight="1" x14ac:dyDescent="0.4"/>
    <row r="3449" s="90" customFormat="1" ht="30" customHeight="1" x14ac:dyDescent="0.4"/>
    <row r="3450" s="90" customFormat="1" ht="30" customHeight="1" x14ac:dyDescent="0.4"/>
    <row r="3451" s="90" customFormat="1" ht="30" customHeight="1" x14ac:dyDescent="0.4"/>
    <row r="3452" s="90" customFormat="1" ht="30" customHeight="1" x14ac:dyDescent="0.4"/>
    <row r="3453" s="90" customFormat="1" ht="30" customHeight="1" x14ac:dyDescent="0.4"/>
    <row r="3454" s="90" customFormat="1" ht="30" customHeight="1" x14ac:dyDescent="0.4"/>
    <row r="3455" s="90" customFormat="1" ht="30" customHeight="1" x14ac:dyDescent="0.4"/>
    <row r="3456" s="90" customFormat="1" ht="30" customHeight="1" x14ac:dyDescent="0.4"/>
    <row r="3457" s="90" customFormat="1" ht="30" customHeight="1" x14ac:dyDescent="0.4"/>
    <row r="3458" s="90" customFormat="1" ht="30" customHeight="1" x14ac:dyDescent="0.4"/>
    <row r="3459" s="90" customFormat="1" ht="30" customHeight="1" x14ac:dyDescent="0.4"/>
    <row r="3460" s="90" customFormat="1" ht="30" customHeight="1" x14ac:dyDescent="0.4"/>
    <row r="3461" s="90" customFormat="1" ht="30" customHeight="1" x14ac:dyDescent="0.4"/>
    <row r="3462" s="90" customFormat="1" ht="30" customHeight="1" x14ac:dyDescent="0.4"/>
    <row r="3463" s="90" customFormat="1" ht="30" customHeight="1" x14ac:dyDescent="0.4"/>
    <row r="3464" s="90" customFormat="1" ht="30" customHeight="1" x14ac:dyDescent="0.4"/>
    <row r="3465" s="90" customFormat="1" ht="30" customHeight="1" x14ac:dyDescent="0.4"/>
    <row r="3466" s="90" customFormat="1" ht="30" customHeight="1" x14ac:dyDescent="0.4"/>
    <row r="3467" s="90" customFormat="1" ht="30" customHeight="1" x14ac:dyDescent="0.4"/>
    <row r="3468" s="90" customFormat="1" ht="30" customHeight="1" x14ac:dyDescent="0.4"/>
    <row r="3469" s="90" customFormat="1" ht="30" customHeight="1" x14ac:dyDescent="0.4"/>
    <row r="3470" s="90" customFormat="1" ht="30" customHeight="1" x14ac:dyDescent="0.4"/>
    <row r="3471" s="90" customFormat="1" ht="30" customHeight="1" x14ac:dyDescent="0.4"/>
    <row r="3472" s="90" customFormat="1" ht="30" customHeight="1" x14ac:dyDescent="0.4"/>
    <row r="3473" s="90" customFormat="1" ht="30" customHeight="1" x14ac:dyDescent="0.4"/>
    <row r="3474" s="90" customFormat="1" ht="30" customHeight="1" x14ac:dyDescent="0.4"/>
    <row r="3475" s="90" customFormat="1" ht="30" customHeight="1" x14ac:dyDescent="0.4"/>
    <row r="3476" s="90" customFormat="1" ht="30" customHeight="1" x14ac:dyDescent="0.4"/>
    <row r="3477" s="90" customFormat="1" ht="30" customHeight="1" x14ac:dyDescent="0.4"/>
    <row r="3478" s="90" customFormat="1" ht="30" customHeight="1" x14ac:dyDescent="0.4"/>
    <row r="3479" s="90" customFormat="1" ht="30" customHeight="1" x14ac:dyDescent="0.4"/>
    <row r="3480" s="90" customFormat="1" ht="30" customHeight="1" x14ac:dyDescent="0.4"/>
    <row r="3481" s="90" customFormat="1" ht="30" customHeight="1" x14ac:dyDescent="0.4"/>
    <row r="3482" s="90" customFormat="1" ht="30" customHeight="1" x14ac:dyDescent="0.4"/>
    <row r="3483" s="90" customFormat="1" ht="30" customHeight="1" x14ac:dyDescent="0.4"/>
    <row r="3484" s="90" customFormat="1" ht="30" customHeight="1" x14ac:dyDescent="0.4"/>
    <row r="3485" s="90" customFormat="1" ht="30" customHeight="1" x14ac:dyDescent="0.4"/>
    <row r="3486" s="90" customFormat="1" ht="30" customHeight="1" x14ac:dyDescent="0.4"/>
    <row r="3487" s="90" customFormat="1" ht="30" customHeight="1" x14ac:dyDescent="0.4"/>
    <row r="3488" s="90" customFormat="1" ht="30" customHeight="1" x14ac:dyDescent="0.4"/>
    <row r="3489" s="90" customFormat="1" ht="30" customHeight="1" x14ac:dyDescent="0.4"/>
    <row r="3490" s="90" customFormat="1" ht="30" customHeight="1" x14ac:dyDescent="0.4"/>
    <row r="3491" s="90" customFormat="1" ht="30" customHeight="1" x14ac:dyDescent="0.4"/>
    <row r="3492" s="90" customFormat="1" ht="30" customHeight="1" x14ac:dyDescent="0.4"/>
    <row r="3493" s="90" customFormat="1" ht="30" customHeight="1" x14ac:dyDescent="0.4"/>
    <row r="3494" s="90" customFormat="1" ht="30" customHeight="1" x14ac:dyDescent="0.4"/>
    <row r="3495" s="90" customFormat="1" ht="30" customHeight="1" x14ac:dyDescent="0.4"/>
    <row r="3496" s="90" customFormat="1" ht="30" customHeight="1" x14ac:dyDescent="0.4"/>
    <row r="3497" s="90" customFormat="1" ht="30" customHeight="1" x14ac:dyDescent="0.4"/>
    <row r="3498" s="90" customFormat="1" ht="30" customHeight="1" x14ac:dyDescent="0.4"/>
    <row r="3499" s="90" customFormat="1" ht="30" customHeight="1" x14ac:dyDescent="0.4"/>
    <row r="3500" s="90" customFormat="1" ht="30" customHeight="1" x14ac:dyDescent="0.4"/>
    <row r="3501" s="90" customFormat="1" ht="30" customHeight="1" x14ac:dyDescent="0.4"/>
    <row r="3502" s="90" customFormat="1" ht="30" customHeight="1" x14ac:dyDescent="0.4"/>
    <row r="3503" s="90" customFormat="1" ht="30" customHeight="1" x14ac:dyDescent="0.4"/>
    <row r="3504" s="90" customFormat="1" ht="30" customHeight="1" x14ac:dyDescent="0.4"/>
    <row r="3505" s="90" customFormat="1" ht="30" customHeight="1" x14ac:dyDescent="0.4"/>
    <row r="3506" s="90" customFormat="1" ht="30" customHeight="1" x14ac:dyDescent="0.4"/>
    <row r="3507" s="90" customFormat="1" ht="30" customHeight="1" x14ac:dyDescent="0.4"/>
    <row r="3508" s="90" customFormat="1" ht="30" customHeight="1" x14ac:dyDescent="0.4"/>
    <row r="3509" s="90" customFormat="1" ht="30" customHeight="1" x14ac:dyDescent="0.4"/>
    <row r="3510" s="90" customFormat="1" ht="30" customHeight="1" x14ac:dyDescent="0.4"/>
    <row r="3511" s="90" customFormat="1" ht="30" customHeight="1" x14ac:dyDescent="0.4"/>
    <row r="3512" s="90" customFormat="1" ht="30" customHeight="1" x14ac:dyDescent="0.4"/>
    <row r="3513" s="90" customFormat="1" ht="30" customHeight="1" x14ac:dyDescent="0.4"/>
    <row r="3514" s="90" customFormat="1" ht="30" customHeight="1" x14ac:dyDescent="0.4"/>
    <row r="3515" s="90" customFormat="1" ht="30" customHeight="1" x14ac:dyDescent="0.4"/>
    <row r="3516" s="90" customFormat="1" ht="30" customHeight="1" x14ac:dyDescent="0.4"/>
    <row r="3517" s="90" customFormat="1" ht="30" customHeight="1" x14ac:dyDescent="0.4"/>
    <row r="3518" s="90" customFormat="1" ht="30" customHeight="1" x14ac:dyDescent="0.4"/>
    <row r="3519" s="90" customFormat="1" ht="30" customHeight="1" x14ac:dyDescent="0.4"/>
    <row r="3520" s="90" customFormat="1" ht="30" customHeight="1" x14ac:dyDescent="0.4"/>
    <row r="3521" s="90" customFormat="1" ht="30" customHeight="1" x14ac:dyDescent="0.4"/>
    <row r="3522" s="90" customFormat="1" ht="30" customHeight="1" x14ac:dyDescent="0.4"/>
    <row r="3523" s="90" customFormat="1" ht="30" customHeight="1" x14ac:dyDescent="0.4"/>
    <row r="3524" s="90" customFormat="1" ht="30" customHeight="1" x14ac:dyDescent="0.4"/>
    <row r="3525" s="90" customFormat="1" ht="30" customHeight="1" x14ac:dyDescent="0.4"/>
    <row r="3526" s="90" customFormat="1" ht="30" customHeight="1" x14ac:dyDescent="0.4"/>
    <row r="3527" s="90" customFormat="1" ht="30" customHeight="1" x14ac:dyDescent="0.4"/>
    <row r="3528" s="90" customFormat="1" ht="30" customHeight="1" x14ac:dyDescent="0.4"/>
    <row r="3529" s="90" customFormat="1" ht="30" customHeight="1" x14ac:dyDescent="0.4"/>
    <row r="3530" s="90" customFormat="1" ht="30" customHeight="1" x14ac:dyDescent="0.4"/>
    <row r="3531" s="90" customFormat="1" ht="30" customHeight="1" x14ac:dyDescent="0.4"/>
    <row r="3532" s="90" customFormat="1" ht="30" customHeight="1" x14ac:dyDescent="0.4"/>
    <row r="3533" s="90" customFormat="1" ht="30" customHeight="1" x14ac:dyDescent="0.4"/>
    <row r="3534" s="90" customFormat="1" ht="30" customHeight="1" x14ac:dyDescent="0.4"/>
    <row r="3535" s="90" customFormat="1" ht="30" customHeight="1" x14ac:dyDescent="0.4"/>
    <row r="3536" s="90" customFormat="1" ht="30" customHeight="1" x14ac:dyDescent="0.4"/>
    <row r="3537" s="90" customFormat="1" ht="30" customHeight="1" x14ac:dyDescent="0.4"/>
    <row r="3538" s="90" customFormat="1" ht="30" customHeight="1" x14ac:dyDescent="0.4"/>
    <row r="3539" s="90" customFormat="1" ht="30" customHeight="1" x14ac:dyDescent="0.4"/>
    <row r="3540" s="90" customFormat="1" ht="30" customHeight="1" x14ac:dyDescent="0.4"/>
    <row r="3541" s="90" customFormat="1" ht="30" customHeight="1" x14ac:dyDescent="0.4"/>
    <row r="3542" s="90" customFormat="1" ht="30" customHeight="1" x14ac:dyDescent="0.4"/>
    <row r="3543" s="90" customFormat="1" ht="30" customHeight="1" x14ac:dyDescent="0.4"/>
    <row r="3544" s="90" customFormat="1" ht="30" customHeight="1" x14ac:dyDescent="0.4"/>
    <row r="3545" s="90" customFormat="1" ht="30" customHeight="1" x14ac:dyDescent="0.4"/>
    <row r="3546" s="90" customFormat="1" ht="30" customHeight="1" x14ac:dyDescent="0.4"/>
    <row r="3547" s="90" customFormat="1" ht="30" customHeight="1" x14ac:dyDescent="0.4"/>
    <row r="3548" s="90" customFormat="1" ht="30" customHeight="1" x14ac:dyDescent="0.4"/>
    <row r="3549" s="90" customFormat="1" ht="30" customHeight="1" x14ac:dyDescent="0.4"/>
    <row r="3550" s="90" customFormat="1" ht="30" customHeight="1" x14ac:dyDescent="0.4"/>
    <row r="3551" s="90" customFormat="1" ht="30" customHeight="1" x14ac:dyDescent="0.4"/>
    <row r="3552" s="90" customFormat="1" ht="30" customHeight="1" x14ac:dyDescent="0.4"/>
    <row r="3553" s="90" customFormat="1" ht="30" customHeight="1" x14ac:dyDescent="0.4"/>
    <row r="3554" s="90" customFormat="1" ht="30" customHeight="1" x14ac:dyDescent="0.4"/>
    <row r="3555" s="90" customFormat="1" ht="30" customHeight="1" x14ac:dyDescent="0.4"/>
    <row r="3556" s="90" customFormat="1" ht="30" customHeight="1" x14ac:dyDescent="0.4"/>
    <row r="3557" s="90" customFormat="1" ht="30" customHeight="1" x14ac:dyDescent="0.4"/>
    <row r="3558" s="90" customFormat="1" ht="30" customHeight="1" x14ac:dyDescent="0.4"/>
    <row r="3559" s="90" customFormat="1" ht="30" customHeight="1" x14ac:dyDescent="0.4"/>
    <row r="3560" s="90" customFormat="1" ht="30" customHeight="1" x14ac:dyDescent="0.4"/>
    <row r="3561" s="90" customFormat="1" ht="30" customHeight="1" x14ac:dyDescent="0.4"/>
    <row r="3562" s="90" customFormat="1" ht="30" customHeight="1" x14ac:dyDescent="0.4"/>
    <row r="3563" s="90" customFormat="1" ht="30" customHeight="1" x14ac:dyDescent="0.4"/>
    <row r="3564" s="90" customFormat="1" ht="30" customHeight="1" x14ac:dyDescent="0.4"/>
    <row r="3565" s="90" customFormat="1" ht="30" customHeight="1" x14ac:dyDescent="0.4"/>
    <row r="3566" s="90" customFormat="1" ht="30" customHeight="1" x14ac:dyDescent="0.4"/>
    <row r="3567" s="90" customFormat="1" ht="30" customHeight="1" x14ac:dyDescent="0.4"/>
    <row r="3568" s="90" customFormat="1" ht="30" customHeight="1" x14ac:dyDescent="0.4"/>
    <row r="3569" s="90" customFormat="1" ht="30" customHeight="1" x14ac:dyDescent="0.4"/>
    <row r="3570" s="90" customFormat="1" ht="30" customHeight="1" x14ac:dyDescent="0.4"/>
    <row r="3571" s="90" customFormat="1" ht="30" customHeight="1" x14ac:dyDescent="0.4"/>
    <row r="3572" s="90" customFormat="1" ht="30" customHeight="1" x14ac:dyDescent="0.4"/>
    <row r="3573" s="90" customFormat="1" ht="30" customHeight="1" x14ac:dyDescent="0.4"/>
    <row r="3574" s="90" customFormat="1" ht="30" customHeight="1" x14ac:dyDescent="0.4"/>
    <row r="3575" s="90" customFormat="1" ht="30" customHeight="1" x14ac:dyDescent="0.4"/>
    <row r="3576" s="90" customFormat="1" ht="30" customHeight="1" x14ac:dyDescent="0.4"/>
    <row r="3577" s="90" customFormat="1" ht="30" customHeight="1" x14ac:dyDescent="0.4"/>
    <row r="3578" s="90" customFormat="1" ht="30" customHeight="1" x14ac:dyDescent="0.4"/>
    <row r="3579" s="90" customFormat="1" ht="30" customHeight="1" x14ac:dyDescent="0.4"/>
    <row r="3580" s="90" customFormat="1" ht="30" customHeight="1" x14ac:dyDescent="0.4"/>
    <row r="3581" s="90" customFormat="1" ht="30" customHeight="1" x14ac:dyDescent="0.4"/>
    <row r="3582" s="90" customFormat="1" ht="30" customHeight="1" x14ac:dyDescent="0.4"/>
    <row r="3583" s="90" customFormat="1" ht="30" customHeight="1" x14ac:dyDescent="0.4"/>
    <row r="3584" s="90" customFormat="1" ht="30" customHeight="1" x14ac:dyDescent="0.4"/>
    <row r="3585" s="90" customFormat="1" ht="30" customHeight="1" x14ac:dyDescent="0.4"/>
    <row r="3586" s="90" customFormat="1" ht="30" customHeight="1" x14ac:dyDescent="0.4"/>
    <row r="3587" s="90" customFormat="1" ht="30" customHeight="1" x14ac:dyDescent="0.4"/>
    <row r="3588" s="90" customFormat="1" ht="30" customHeight="1" x14ac:dyDescent="0.4"/>
    <row r="3589" s="90" customFormat="1" ht="30" customHeight="1" x14ac:dyDescent="0.4"/>
    <row r="3590" s="90" customFormat="1" ht="30" customHeight="1" x14ac:dyDescent="0.4"/>
    <row r="3591" s="90" customFormat="1" ht="30" customHeight="1" x14ac:dyDescent="0.4"/>
    <row r="3592" s="90" customFormat="1" ht="30" customHeight="1" x14ac:dyDescent="0.4"/>
    <row r="3593" s="90" customFormat="1" ht="30" customHeight="1" x14ac:dyDescent="0.4"/>
    <row r="3594" s="90" customFormat="1" ht="30" customHeight="1" x14ac:dyDescent="0.4"/>
    <row r="3595" s="90" customFormat="1" ht="30" customHeight="1" x14ac:dyDescent="0.4"/>
    <row r="3596" s="90" customFormat="1" ht="30" customHeight="1" x14ac:dyDescent="0.4"/>
    <row r="3597" s="90" customFormat="1" ht="30" customHeight="1" x14ac:dyDescent="0.4"/>
    <row r="3598" s="90" customFormat="1" ht="30" customHeight="1" x14ac:dyDescent="0.4"/>
    <row r="3599" s="90" customFormat="1" ht="30" customHeight="1" x14ac:dyDescent="0.4"/>
    <row r="3600" s="90" customFormat="1" ht="30" customHeight="1" x14ac:dyDescent="0.4"/>
    <row r="3601" s="90" customFormat="1" ht="30" customHeight="1" x14ac:dyDescent="0.4"/>
    <row r="3602" s="90" customFormat="1" ht="30" customHeight="1" x14ac:dyDescent="0.4"/>
    <row r="3603" s="90" customFormat="1" ht="30" customHeight="1" x14ac:dyDescent="0.4"/>
    <row r="3604" s="90" customFormat="1" ht="30" customHeight="1" x14ac:dyDescent="0.4"/>
    <row r="3605" s="90" customFormat="1" ht="30" customHeight="1" x14ac:dyDescent="0.4"/>
    <row r="3606" s="90" customFormat="1" ht="30" customHeight="1" x14ac:dyDescent="0.4"/>
    <row r="3607" s="90" customFormat="1" ht="30" customHeight="1" x14ac:dyDescent="0.4"/>
    <row r="3608" s="90" customFormat="1" ht="30" customHeight="1" x14ac:dyDescent="0.4"/>
    <row r="3609" s="90" customFormat="1" ht="30" customHeight="1" x14ac:dyDescent="0.4"/>
    <row r="3610" s="90" customFormat="1" ht="30" customHeight="1" x14ac:dyDescent="0.4"/>
    <row r="3611" s="90" customFormat="1" ht="30" customHeight="1" x14ac:dyDescent="0.4"/>
    <row r="3612" s="90" customFormat="1" ht="30" customHeight="1" x14ac:dyDescent="0.4"/>
    <row r="3613" s="90" customFormat="1" ht="30" customHeight="1" x14ac:dyDescent="0.4"/>
    <row r="3614" s="90" customFormat="1" ht="30" customHeight="1" x14ac:dyDescent="0.4"/>
    <row r="3615" s="90" customFormat="1" ht="30" customHeight="1" x14ac:dyDescent="0.4"/>
    <row r="3616" s="90" customFormat="1" ht="30" customHeight="1" x14ac:dyDescent="0.4"/>
    <row r="3617" s="90" customFormat="1" ht="30" customHeight="1" x14ac:dyDescent="0.4"/>
    <row r="3618" s="90" customFormat="1" ht="30" customHeight="1" x14ac:dyDescent="0.4"/>
    <row r="3619" s="90" customFormat="1" ht="30" customHeight="1" x14ac:dyDescent="0.4"/>
    <row r="3620" s="90" customFormat="1" ht="30" customHeight="1" x14ac:dyDescent="0.4"/>
    <row r="3621" s="90" customFormat="1" ht="30" customHeight="1" x14ac:dyDescent="0.4"/>
    <row r="3622" s="90" customFormat="1" ht="30" customHeight="1" x14ac:dyDescent="0.4"/>
    <row r="3623" s="90" customFormat="1" ht="30" customHeight="1" x14ac:dyDescent="0.4"/>
    <row r="3624" s="90" customFormat="1" ht="30" customHeight="1" x14ac:dyDescent="0.4"/>
    <row r="3625" s="90" customFormat="1" ht="30" customHeight="1" x14ac:dyDescent="0.4"/>
    <row r="3626" s="90" customFormat="1" ht="30" customHeight="1" x14ac:dyDescent="0.4"/>
    <row r="3627" s="90" customFormat="1" ht="30" customHeight="1" x14ac:dyDescent="0.4"/>
    <row r="3628" s="90" customFormat="1" ht="30" customHeight="1" x14ac:dyDescent="0.4"/>
    <row r="3629" s="90" customFormat="1" ht="30" customHeight="1" x14ac:dyDescent="0.4"/>
    <row r="3630" s="90" customFormat="1" ht="30" customHeight="1" x14ac:dyDescent="0.4"/>
    <row r="3631" s="90" customFormat="1" ht="30" customHeight="1" x14ac:dyDescent="0.4"/>
    <row r="3632" s="90" customFormat="1" ht="30" customHeight="1" x14ac:dyDescent="0.4"/>
    <row r="3633" s="90" customFormat="1" ht="30" customHeight="1" x14ac:dyDescent="0.4"/>
    <row r="3634" s="90" customFormat="1" ht="30" customHeight="1" x14ac:dyDescent="0.4"/>
    <row r="3635" s="90" customFormat="1" ht="30" customHeight="1" x14ac:dyDescent="0.4"/>
    <row r="3636" s="90" customFormat="1" ht="30" customHeight="1" x14ac:dyDescent="0.4"/>
    <row r="3637" s="90" customFormat="1" ht="30" customHeight="1" x14ac:dyDescent="0.4"/>
    <row r="3638" s="90" customFormat="1" ht="30" customHeight="1" x14ac:dyDescent="0.4"/>
    <row r="3639" s="90" customFormat="1" ht="30" customHeight="1" x14ac:dyDescent="0.4"/>
    <row r="3640" s="90" customFormat="1" ht="30" customHeight="1" x14ac:dyDescent="0.4"/>
    <row r="3641" s="90" customFormat="1" ht="30" customHeight="1" x14ac:dyDescent="0.4"/>
    <row r="3642" s="90" customFormat="1" ht="30" customHeight="1" x14ac:dyDescent="0.4"/>
    <row r="3643" s="90" customFormat="1" ht="30" customHeight="1" x14ac:dyDescent="0.4"/>
    <row r="3644" s="90" customFormat="1" ht="30" customHeight="1" x14ac:dyDescent="0.4"/>
    <row r="3645" s="90" customFormat="1" ht="30" customHeight="1" x14ac:dyDescent="0.4"/>
    <row r="3646" s="90" customFormat="1" ht="30" customHeight="1" x14ac:dyDescent="0.4"/>
    <row r="3647" s="90" customFormat="1" ht="30" customHeight="1" x14ac:dyDescent="0.4"/>
    <row r="3648" s="90" customFormat="1" ht="30" customHeight="1" x14ac:dyDescent="0.4"/>
    <row r="3649" s="90" customFormat="1" ht="30" customHeight="1" x14ac:dyDescent="0.4"/>
    <row r="3650" s="90" customFormat="1" ht="30" customHeight="1" x14ac:dyDescent="0.4"/>
    <row r="3651" s="90" customFormat="1" ht="30" customHeight="1" x14ac:dyDescent="0.4"/>
    <row r="3652" s="90" customFormat="1" ht="30" customHeight="1" x14ac:dyDescent="0.4"/>
    <row r="3653" s="90" customFormat="1" ht="30" customHeight="1" x14ac:dyDescent="0.4"/>
    <row r="3654" s="90" customFormat="1" ht="30" customHeight="1" x14ac:dyDescent="0.4"/>
    <row r="3655" s="90" customFormat="1" ht="30" customHeight="1" x14ac:dyDescent="0.4"/>
    <row r="3656" s="90" customFormat="1" ht="30" customHeight="1" x14ac:dyDescent="0.4"/>
    <row r="3657" s="90" customFormat="1" ht="30" customHeight="1" x14ac:dyDescent="0.4"/>
    <row r="3658" s="90" customFormat="1" ht="30" customHeight="1" x14ac:dyDescent="0.4"/>
    <row r="3659" s="90" customFormat="1" ht="30" customHeight="1" x14ac:dyDescent="0.4"/>
    <row r="3660" s="90" customFormat="1" ht="30" customHeight="1" x14ac:dyDescent="0.4"/>
    <row r="3661" s="90" customFormat="1" ht="30" customHeight="1" x14ac:dyDescent="0.4"/>
    <row r="3662" s="90" customFormat="1" ht="30" customHeight="1" x14ac:dyDescent="0.4"/>
    <row r="3663" s="90" customFormat="1" ht="30" customHeight="1" x14ac:dyDescent="0.4"/>
    <row r="3664" s="90" customFormat="1" ht="30" customHeight="1" x14ac:dyDescent="0.4"/>
    <row r="3665" s="90" customFormat="1" ht="30" customHeight="1" x14ac:dyDescent="0.4"/>
    <row r="3666" s="90" customFormat="1" ht="30" customHeight="1" x14ac:dyDescent="0.4"/>
    <row r="3667" s="90" customFormat="1" ht="30" customHeight="1" x14ac:dyDescent="0.4"/>
    <row r="3668" s="90" customFormat="1" ht="30" customHeight="1" x14ac:dyDescent="0.4"/>
    <row r="3669" s="90" customFormat="1" ht="30" customHeight="1" x14ac:dyDescent="0.4"/>
    <row r="3670" s="90" customFormat="1" ht="30" customHeight="1" x14ac:dyDescent="0.4"/>
    <row r="3671" s="90" customFormat="1" ht="30" customHeight="1" x14ac:dyDescent="0.4"/>
    <row r="3672" s="90" customFormat="1" ht="30" customHeight="1" x14ac:dyDescent="0.4"/>
    <row r="3673" s="90" customFormat="1" ht="30" customHeight="1" x14ac:dyDescent="0.4"/>
    <row r="3674" s="90" customFormat="1" ht="30" customHeight="1" x14ac:dyDescent="0.4"/>
    <row r="3675" s="90" customFormat="1" ht="30" customHeight="1" x14ac:dyDescent="0.4"/>
    <row r="3676" s="90" customFormat="1" ht="30" customHeight="1" x14ac:dyDescent="0.4"/>
    <row r="3677" s="90" customFormat="1" ht="30" customHeight="1" x14ac:dyDescent="0.4"/>
    <row r="3678" s="90" customFormat="1" ht="30" customHeight="1" x14ac:dyDescent="0.4"/>
    <row r="3679" s="90" customFormat="1" ht="30" customHeight="1" x14ac:dyDescent="0.4"/>
    <row r="3680" s="90" customFormat="1" ht="30" customHeight="1" x14ac:dyDescent="0.4"/>
    <row r="3681" s="90" customFormat="1" ht="30" customHeight="1" x14ac:dyDescent="0.4"/>
    <row r="3682" s="90" customFormat="1" ht="30" customHeight="1" x14ac:dyDescent="0.4"/>
    <row r="3683" s="90" customFormat="1" ht="30" customHeight="1" x14ac:dyDescent="0.4"/>
    <row r="3684" s="90" customFormat="1" ht="30" customHeight="1" x14ac:dyDescent="0.4"/>
    <row r="3685" s="90" customFormat="1" ht="30" customHeight="1" x14ac:dyDescent="0.4"/>
    <row r="3686" s="90" customFormat="1" ht="30" customHeight="1" x14ac:dyDescent="0.4"/>
    <row r="3687" s="90" customFormat="1" ht="30" customHeight="1" x14ac:dyDescent="0.4"/>
    <row r="3688" s="90" customFormat="1" ht="30" customHeight="1" x14ac:dyDescent="0.4"/>
    <row r="3689" s="90" customFormat="1" ht="30" customHeight="1" x14ac:dyDescent="0.4"/>
    <row r="3690" s="90" customFormat="1" ht="30" customHeight="1" x14ac:dyDescent="0.4"/>
    <row r="3691" s="90" customFormat="1" ht="30" customHeight="1" x14ac:dyDescent="0.4"/>
    <row r="3692" s="90" customFormat="1" ht="30" customHeight="1" x14ac:dyDescent="0.4"/>
    <row r="3693" s="90" customFormat="1" ht="30" customHeight="1" x14ac:dyDescent="0.4"/>
    <row r="3694" s="90" customFormat="1" ht="30" customHeight="1" x14ac:dyDescent="0.4"/>
    <row r="3695" s="90" customFormat="1" ht="30" customHeight="1" x14ac:dyDescent="0.4"/>
    <row r="3696" s="90" customFormat="1" ht="30" customHeight="1" x14ac:dyDescent="0.4"/>
    <row r="3697" s="90" customFormat="1" ht="30" customHeight="1" x14ac:dyDescent="0.4"/>
    <row r="3698" s="90" customFormat="1" ht="30" customHeight="1" x14ac:dyDescent="0.4"/>
    <row r="3699" s="90" customFormat="1" ht="30" customHeight="1" x14ac:dyDescent="0.4"/>
    <row r="3700" s="90" customFormat="1" ht="30" customHeight="1" x14ac:dyDescent="0.4"/>
    <row r="3701" s="90" customFormat="1" ht="30" customHeight="1" x14ac:dyDescent="0.4"/>
    <row r="3702" s="90" customFormat="1" ht="30" customHeight="1" x14ac:dyDescent="0.4"/>
    <row r="3703" s="90" customFormat="1" ht="30" customHeight="1" x14ac:dyDescent="0.4"/>
    <row r="3704" s="90" customFormat="1" ht="30" customHeight="1" x14ac:dyDescent="0.4"/>
    <row r="3705" s="90" customFormat="1" ht="30" customHeight="1" x14ac:dyDescent="0.4"/>
    <row r="3706" s="90" customFormat="1" ht="30" customHeight="1" x14ac:dyDescent="0.4"/>
    <row r="3707" s="90" customFormat="1" ht="30" customHeight="1" x14ac:dyDescent="0.4"/>
    <row r="3708" s="90" customFormat="1" ht="30" customHeight="1" x14ac:dyDescent="0.4"/>
    <row r="3709" s="90" customFormat="1" ht="30" customHeight="1" x14ac:dyDescent="0.4"/>
    <row r="3710" s="90" customFormat="1" ht="30" customHeight="1" x14ac:dyDescent="0.4"/>
    <row r="3711" s="90" customFormat="1" ht="30" customHeight="1" x14ac:dyDescent="0.4"/>
    <row r="3712" s="90" customFormat="1" ht="30" customHeight="1" x14ac:dyDescent="0.4"/>
    <row r="3713" s="90" customFormat="1" ht="30" customHeight="1" x14ac:dyDescent="0.4"/>
    <row r="3714" s="90" customFormat="1" ht="30" customHeight="1" x14ac:dyDescent="0.4"/>
    <row r="3715" s="90" customFormat="1" ht="30" customHeight="1" x14ac:dyDescent="0.4"/>
    <row r="3716" s="90" customFormat="1" ht="30" customHeight="1" x14ac:dyDescent="0.4"/>
    <row r="3717" s="90" customFormat="1" ht="30" customHeight="1" x14ac:dyDescent="0.4"/>
    <row r="3718" s="90" customFormat="1" ht="30" customHeight="1" x14ac:dyDescent="0.4"/>
    <row r="3719" s="90" customFormat="1" ht="30" customHeight="1" x14ac:dyDescent="0.4"/>
    <row r="3720" s="90" customFormat="1" ht="30" customHeight="1" x14ac:dyDescent="0.4"/>
    <row r="3721" s="90" customFormat="1" ht="30" customHeight="1" x14ac:dyDescent="0.4"/>
    <row r="3722" s="90" customFormat="1" ht="30" customHeight="1" x14ac:dyDescent="0.4"/>
    <row r="3723" s="90" customFormat="1" ht="30" customHeight="1" x14ac:dyDescent="0.4"/>
    <row r="3724" s="90" customFormat="1" ht="30" customHeight="1" x14ac:dyDescent="0.4"/>
    <row r="3725" s="90" customFormat="1" ht="30" customHeight="1" x14ac:dyDescent="0.4"/>
    <row r="3726" s="90" customFormat="1" ht="30" customHeight="1" x14ac:dyDescent="0.4"/>
    <row r="3727" s="90" customFormat="1" ht="30" customHeight="1" x14ac:dyDescent="0.4"/>
    <row r="3728" s="90" customFormat="1" ht="30" customHeight="1" x14ac:dyDescent="0.4"/>
    <row r="3729" s="90" customFormat="1" ht="30" customHeight="1" x14ac:dyDescent="0.4"/>
    <row r="3730" s="90" customFormat="1" ht="30" customHeight="1" x14ac:dyDescent="0.4"/>
    <row r="3731" s="90" customFormat="1" ht="30" customHeight="1" x14ac:dyDescent="0.4"/>
    <row r="3732" s="90" customFormat="1" ht="30" customHeight="1" x14ac:dyDescent="0.4"/>
    <row r="3733" s="90" customFormat="1" ht="30" customHeight="1" x14ac:dyDescent="0.4"/>
    <row r="3734" s="90" customFormat="1" ht="30" customHeight="1" x14ac:dyDescent="0.4"/>
    <row r="3735" s="90" customFormat="1" ht="30" customHeight="1" x14ac:dyDescent="0.4"/>
    <row r="3736" s="90" customFormat="1" ht="30" customHeight="1" x14ac:dyDescent="0.4"/>
    <row r="3737" s="90" customFormat="1" ht="30" customHeight="1" x14ac:dyDescent="0.4"/>
    <row r="3738" s="90" customFormat="1" ht="30" customHeight="1" x14ac:dyDescent="0.4"/>
    <row r="3739" s="90" customFormat="1" ht="30" customHeight="1" x14ac:dyDescent="0.4"/>
    <row r="3740" s="90" customFormat="1" ht="30" customHeight="1" x14ac:dyDescent="0.4"/>
    <row r="3741" s="90" customFormat="1" ht="30" customHeight="1" x14ac:dyDescent="0.4"/>
    <row r="3742" s="90" customFormat="1" ht="30" customHeight="1" x14ac:dyDescent="0.4"/>
    <row r="3743" s="90" customFormat="1" ht="30" customHeight="1" x14ac:dyDescent="0.4"/>
    <row r="3744" s="90" customFormat="1" ht="30" customHeight="1" x14ac:dyDescent="0.4"/>
    <row r="3745" s="90" customFormat="1" ht="30" customHeight="1" x14ac:dyDescent="0.4"/>
    <row r="3746" s="90" customFormat="1" ht="30" customHeight="1" x14ac:dyDescent="0.4"/>
    <row r="3747" s="90" customFormat="1" ht="30" customHeight="1" x14ac:dyDescent="0.4"/>
    <row r="3748" s="90" customFormat="1" ht="30" customHeight="1" x14ac:dyDescent="0.4"/>
    <row r="3749" s="90" customFormat="1" ht="30" customHeight="1" x14ac:dyDescent="0.4"/>
    <row r="3750" s="90" customFormat="1" ht="30" customHeight="1" x14ac:dyDescent="0.4"/>
    <row r="3751" s="90" customFormat="1" ht="30" customHeight="1" x14ac:dyDescent="0.4"/>
    <row r="3752" s="90" customFormat="1" ht="30" customHeight="1" x14ac:dyDescent="0.4"/>
    <row r="3753" s="90" customFormat="1" ht="30" customHeight="1" x14ac:dyDescent="0.4"/>
    <row r="3754" s="90" customFormat="1" ht="30" customHeight="1" x14ac:dyDescent="0.4"/>
    <row r="3755" s="90" customFormat="1" ht="30" customHeight="1" x14ac:dyDescent="0.4"/>
    <row r="3756" s="90" customFormat="1" ht="30" customHeight="1" x14ac:dyDescent="0.4"/>
    <row r="3757" s="90" customFormat="1" ht="30" customHeight="1" x14ac:dyDescent="0.4"/>
    <row r="3758" s="90" customFormat="1" ht="30" customHeight="1" x14ac:dyDescent="0.4"/>
    <row r="3759" s="90" customFormat="1" ht="30" customHeight="1" x14ac:dyDescent="0.4"/>
    <row r="3760" s="90" customFormat="1" ht="30" customHeight="1" x14ac:dyDescent="0.4"/>
    <row r="3761" s="90" customFormat="1" ht="30" customHeight="1" x14ac:dyDescent="0.4"/>
    <row r="3762" s="90" customFormat="1" ht="30" customHeight="1" x14ac:dyDescent="0.4"/>
    <row r="3763" s="90" customFormat="1" ht="30" customHeight="1" x14ac:dyDescent="0.4"/>
    <row r="3764" s="90" customFormat="1" ht="30" customHeight="1" x14ac:dyDescent="0.4"/>
    <row r="3765" s="90" customFormat="1" ht="30" customHeight="1" x14ac:dyDescent="0.4"/>
    <row r="3766" s="90" customFormat="1" ht="30" customHeight="1" x14ac:dyDescent="0.4"/>
    <row r="3767" s="90" customFormat="1" ht="30" customHeight="1" x14ac:dyDescent="0.4"/>
    <row r="3768" s="90" customFormat="1" ht="30" customHeight="1" x14ac:dyDescent="0.4"/>
    <row r="3769" s="90" customFormat="1" ht="30" customHeight="1" x14ac:dyDescent="0.4"/>
    <row r="3770" s="90" customFormat="1" ht="30" customHeight="1" x14ac:dyDescent="0.4"/>
    <row r="3771" s="90" customFormat="1" ht="30" customHeight="1" x14ac:dyDescent="0.4"/>
    <row r="3772" s="90" customFormat="1" ht="30" customHeight="1" x14ac:dyDescent="0.4"/>
    <row r="3773" s="90" customFormat="1" ht="30" customHeight="1" x14ac:dyDescent="0.4"/>
    <row r="3774" s="90" customFormat="1" ht="30" customHeight="1" x14ac:dyDescent="0.4"/>
    <row r="3775" s="90" customFormat="1" ht="30" customHeight="1" x14ac:dyDescent="0.4"/>
    <row r="3776" s="90" customFormat="1" ht="30" customHeight="1" x14ac:dyDescent="0.4"/>
    <row r="3777" s="90" customFormat="1" ht="30" customHeight="1" x14ac:dyDescent="0.4"/>
    <row r="3778" s="90" customFormat="1" ht="30" customHeight="1" x14ac:dyDescent="0.4"/>
    <row r="3779" s="90" customFormat="1" ht="30" customHeight="1" x14ac:dyDescent="0.4"/>
    <row r="3780" s="90" customFormat="1" ht="30" customHeight="1" x14ac:dyDescent="0.4"/>
    <row r="3781" s="90" customFormat="1" ht="30" customHeight="1" x14ac:dyDescent="0.4"/>
    <row r="3782" s="90" customFormat="1" ht="30" customHeight="1" x14ac:dyDescent="0.4"/>
    <row r="3783" s="90" customFormat="1" ht="30" customHeight="1" x14ac:dyDescent="0.4"/>
    <row r="3784" s="90" customFormat="1" ht="30" customHeight="1" x14ac:dyDescent="0.4"/>
    <row r="3785" s="90" customFormat="1" ht="30" customHeight="1" x14ac:dyDescent="0.4"/>
    <row r="3786" s="90" customFormat="1" ht="30" customHeight="1" x14ac:dyDescent="0.4"/>
    <row r="3787" s="90" customFormat="1" ht="30" customHeight="1" x14ac:dyDescent="0.4"/>
    <row r="3788" s="90" customFormat="1" ht="30" customHeight="1" x14ac:dyDescent="0.4"/>
    <row r="3789" s="90" customFormat="1" ht="30" customHeight="1" x14ac:dyDescent="0.4"/>
    <row r="3790" s="90" customFormat="1" ht="30" customHeight="1" x14ac:dyDescent="0.4"/>
    <row r="3791" s="90" customFormat="1" ht="30" customHeight="1" x14ac:dyDescent="0.4"/>
    <row r="3792" s="90" customFormat="1" ht="30" customHeight="1" x14ac:dyDescent="0.4"/>
    <row r="3793" s="90" customFormat="1" ht="30" customHeight="1" x14ac:dyDescent="0.4"/>
    <row r="3794" s="90" customFormat="1" ht="30" customHeight="1" x14ac:dyDescent="0.4"/>
    <row r="3795" s="90" customFormat="1" ht="30" customHeight="1" x14ac:dyDescent="0.4"/>
    <row r="3796" s="90" customFormat="1" ht="30" customHeight="1" x14ac:dyDescent="0.4"/>
    <row r="3797" s="90" customFormat="1" ht="30" customHeight="1" x14ac:dyDescent="0.4"/>
    <row r="3798" s="90" customFormat="1" ht="30" customHeight="1" x14ac:dyDescent="0.4"/>
    <row r="3799" s="90" customFormat="1" ht="30" customHeight="1" x14ac:dyDescent="0.4"/>
    <row r="3800" s="90" customFormat="1" ht="30" customHeight="1" x14ac:dyDescent="0.4"/>
    <row r="3801" s="90" customFormat="1" ht="30" customHeight="1" x14ac:dyDescent="0.4"/>
    <row r="3802" s="90" customFormat="1" ht="30" customHeight="1" x14ac:dyDescent="0.4"/>
    <row r="3803" s="90" customFormat="1" ht="30" customHeight="1" x14ac:dyDescent="0.4"/>
    <row r="3804" s="90" customFormat="1" ht="30" customHeight="1" x14ac:dyDescent="0.4"/>
    <row r="3805" s="90" customFormat="1" ht="30" customHeight="1" x14ac:dyDescent="0.4"/>
    <row r="3806" s="90" customFormat="1" ht="30" customHeight="1" x14ac:dyDescent="0.4"/>
    <row r="3807" s="90" customFormat="1" ht="30" customHeight="1" x14ac:dyDescent="0.4"/>
    <row r="3808" s="90" customFormat="1" ht="30" customHeight="1" x14ac:dyDescent="0.4"/>
    <row r="3809" s="90" customFormat="1" ht="30" customHeight="1" x14ac:dyDescent="0.4"/>
    <row r="3810" s="90" customFormat="1" ht="30" customHeight="1" x14ac:dyDescent="0.4"/>
    <row r="3811" s="90" customFormat="1" ht="30" customHeight="1" x14ac:dyDescent="0.4"/>
    <row r="3812" s="90" customFormat="1" ht="30" customHeight="1" x14ac:dyDescent="0.4"/>
    <row r="3813" s="90" customFormat="1" ht="30" customHeight="1" x14ac:dyDescent="0.4"/>
    <row r="3814" s="90" customFormat="1" ht="30" customHeight="1" x14ac:dyDescent="0.4"/>
    <row r="3815" s="90" customFormat="1" ht="30" customHeight="1" x14ac:dyDescent="0.4"/>
    <row r="3816" s="90" customFormat="1" ht="30" customHeight="1" x14ac:dyDescent="0.4"/>
    <row r="3817" s="90" customFormat="1" ht="30" customHeight="1" x14ac:dyDescent="0.4"/>
    <row r="3818" s="90" customFormat="1" ht="30" customHeight="1" x14ac:dyDescent="0.4"/>
    <row r="3819" s="90" customFormat="1" ht="30" customHeight="1" x14ac:dyDescent="0.4"/>
    <row r="3820" s="90" customFormat="1" ht="30" customHeight="1" x14ac:dyDescent="0.4"/>
    <row r="3821" s="90" customFormat="1" ht="30" customHeight="1" x14ac:dyDescent="0.4"/>
    <row r="3822" s="90" customFormat="1" ht="30" customHeight="1" x14ac:dyDescent="0.4"/>
    <row r="3823" s="90" customFormat="1" ht="30" customHeight="1" x14ac:dyDescent="0.4"/>
    <row r="3824" s="90" customFormat="1" ht="30" customHeight="1" x14ac:dyDescent="0.4"/>
    <row r="3825" s="90" customFormat="1" ht="30" customHeight="1" x14ac:dyDescent="0.4"/>
    <row r="3826" s="90" customFormat="1" ht="30" customHeight="1" x14ac:dyDescent="0.4"/>
    <row r="3827" s="90" customFormat="1" ht="30" customHeight="1" x14ac:dyDescent="0.4"/>
    <row r="3828" s="90" customFormat="1" ht="30" customHeight="1" x14ac:dyDescent="0.4"/>
    <row r="3829" s="90" customFormat="1" ht="30" customHeight="1" x14ac:dyDescent="0.4"/>
    <row r="3830" s="90" customFormat="1" ht="30" customHeight="1" x14ac:dyDescent="0.4"/>
    <row r="3831" s="90" customFormat="1" ht="30" customHeight="1" x14ac:dyDescent="0.4"/>
    <row r="3832" s="90" customFormat="1" ht="30" customHeight="1" x14ac:dyDescent="0.4"/>
    <row r="3833" s="90" customFormat="1" ht="30" customHeight="1" x14ac:dyDescent="0.4"/>
    <row r="3834" s="90" customFormat="1" ht="30" customHeight="1" x14ac:dyDescent="0.4"/>
    <row r="3835" s="90" customFormat="1" ht="30" customHeight="1" x14ac:dyDescent="0.4"/>
    <row r="3836" s="90" customFormat="1" ht="30" customHeight="1" x14ac:dyDescent="0.4"/>
    <row r="3837" s="90" customFormat="1" ht="30" customHeight="1" x14ac:dyDescent="0.4"/>
    <row r="3838" s="90" customFormat="1" ht="30" customHeight="1" x14ac:dyDescent="0.4"/>
    <row r="3839" s="90" customFormat="1" ht="30" customHeight="1" x14ac:dyDescent="0.4"/>
    <row r="3840" s="90" customFormat="1" ht="30" customHeight="1" x14ac:dyDescent="0.4"/>
    <row r="3841" s="90" customFormat="1" ht="30" customHeight="1" x14ac:dyDescent="0.4"/>
    <row r="3842" s="90" customFormat="1" ht="30" customHeight="1" x14ac:dyDescent="0.4"/>
    <row r="3843" s="90" customFormat="1" ht="30" customHeight="1" x14ac:dyDescent="0.4"/>
    <row r="3844" s="90" customFormat="1" ht="30" customHeight="1" x14ac:dyDescent="0.4"/>
    <row r="3845" s="90" customFormat="1" ht="30" customHeight="1" x14ac:dyDescent="0.4"/>
    <row r="3846" s="90" customFormat="1" ht="30" customHeight="1" x14ac:dyDescent="0.4"/>
    <row r="3847" s="90" customFormat="1" ht="30" customHeight="1" x14ac:dyDescent="0.4"/>
    <row r="3848" s="90" customFormat="1" ht="30" customHeight="1" x14ac:dyDescent="0.4"/>
    <row r="3849" s="90" customFormat="1" ht="30" customHeight="1" x14ac:dyDescent="0.4"/>
    <row r="3850" s="90" customFormat="1" ht="30" customHeight="1" x14ac:dyDescent="0.4"/>
    <row r="3851" s="90" customFormat="1" ht="30" customHeight="1" x14ac:dyDescent="0.4"/>
    <row r="3852" s="90" customFormat="1" ht="30" customHeight="1" x14ac:dyDescent="0.4"/>
    <row r="3853" s="90" customFormat="1" ht="30" customHeight="1" x14ac:dyDescent="0.4"/>
    <row r="3854" s="90" customFormat="1" ht="30" customHeight="1" x14ac:dyDescent="0.4"/>
    <row r="3855" s="90" customFormat="1" ht="30" customHeight="1" x14ac:dyDescent="0.4"/>
    <row r="3856" s="90" customFormat="1" ht="30" customHeight="1" x14ac:dyDescent="0.4"/>
    <row r="3857" s="90" customFormat="1" ht="30" customHeight="1" x14ac:dyDescent="0.4"/>
    <row r="3858" s="90" customFormat="1" ht="30" customHeight="1" x14ac:dyDescent="0.4"/>
    <row r="3859" s="90" customFormat="1" ht="30" customHeight="1" x14ac:dyDescent="0.4"/>
    <row r="3860" s="90" customFormat="1" ht="30" customHeight="1" x14ac:dyDescent="0.4"/>
    <row r="3861" s="90" customFormat="1" ht="30" customHeight="1" x14ac:dyDescent="0.4"/>
    <row r="3862" s="90" customFormat="1" ht="30" customHeight="1" x14ac:dyDescent="0.4"/>
    <row r="3863" s="90" customFormat="1" ht="30" customHeight="1" x14ac:dyDescent="0.4"/>
    <row r="3864" s="90" customFormat="1" ht="30" customHeight="1" x14ac:dyDescent="0.4"/>
    <row r="3865" s="90" customFormat="1" ht="30" customHeight="1" x14ac:dyDescent="0.4"/>
    <row r="3866" s="90" customFormat="1" ht="30" customHeight="1" x14ac:dyDescent="0.4"/>
    <row r="3867" s="90" customFormat="1" ht="30" customHeight="1" x14ac:dyDescent="0.4"/>
    <row r="3868" s="90" customFormat="1" ht="30" customHeight="1" x14ac:dyDescent="0.4"/>
    <row r="3869" s="90" customFormat="1" ht="30" customHeight="1" x14ac:dyDescent="0.4"/>
    <row r="3870" s="90" customFormat="1" ht="30" customHeight="1" x14ac:dyDescent="0.4"/>
    <row r="3871" s="90" customFormat="1" ht="30" customHeight="1" x14ac:dyDescent="0.4"/>
    <row r="3872" s="90" customFormat="1" ht="30" customHeight="1" x14ac:dyDescent="0.4"/>
    <row r="3873" s="90" customFormat="1" ht="30" customHeight="1" x14ac:dyDescent="0.4"/>
    <row r="3874" s="90" customFormat="1" ht="30" customHeight="1" x14ac:dyDescent="0.4"/>
    <row r="3875" s="90" customFormat="1" ht="30" customHeight="1" x14ac:dyDescent="0.4"/>
    <row r="3876" s="90" customFormat="1" ht="30" customHeight="1" x14ac:dyDescent="0.4"/>
    <row r="3877" s="90" customFormat="1" ht="30" customHeight="1" x14ac:dyDescent="0.4"/>
    <row r="3878" s="90" customFormat="1" ht="30" customHeight="1" x14ac:dyDescent="0.4"/>
    <row r="3879" s="90" customFormat="1" ht="30" customHeight="1" x14ac:dyDescent="0.4"/>
    <row r="3880" s="90" customFormat="1" ht="30" customHeight="1" x14ac:dyDescent="0.4"/>
    <row r="3881" s="90" customFormat="1" ht="30" customHeight="1" x14ac:dyDescent="0.4"/>
    <row r="3882" s="90" customFormat="1" ht="30" customHeight="1" x14ac:dyDescent="0.4"/>
    <row r="3883" s="90" customFormat="1" ht="30" customHeight="1" x14ac:dyDescent="0.4"/>
    <row r="3884" s="90" customFormat="1" ht="30" customHeight="1" x14ac:dyDescent="0.4"/>
    <row r="3885" s="90" customFormat="1" ht="30" customHeight="1" x14ac:dyDescent="0.4"/>
    <row r="3886" s="90" customFormat="1" ht="30" customHeight="1" x14ac:dyDescent="0.4"/>
    <row r="3887" s="90" customFormat="1" ht="30" customHeight="1" x14ac:dyDescent="0.4"/>
    <row r="3888" s="90" customFormat="1" ht="30" customHeight="1" x14ac:dyDescent="0.4"/>
    <row r="3889" s="90" customFormat="1" ht="30" customHeight="1" x14ac:dyDescent="0.4"/>
    <row r="3890" s="90" customFormat="1" ht="30" customHeight="1" x14ac:dyDescent="0.4"/>
    <row r="3891" s="90" customFormat="1" ht="30" customHeight="1" x14ac:dyDescent="0.4"/>
    <row r="3892" s="90" customFormat="1" ht="30" customHeight="1" x14ac:dyDescent="0.4"/>
    <row r="3893" s="90" customFormat="1" ht="30" customHeight="1" x14ac:dyDescent="0.4"/>
    <row r="3894" s="90" customFormat="1" ht="30" customHeight="1" x14ac:dyDescent="0.4"/>
    <row r="3895" s="90" customFormat="1" ht="30" customHeight="1" x14ac:dyDescent="0.4"/>
    <row r="3896" s="90" customFormat="1" ht="30" customHeight="1" x14ac:dyDescent="0.4"/>
    <row r="3897" s="90" customFormat="1" ht="30" customHeight="1" x14ac:dyDescent="0.4"/>
    <row r="3898" s="90" customFormat="1" ht="30" customHeight="1" x14ac:dyDescent="0.4"/>
    <row r="3899" s="90" customFormat="1" ht="30" customHeight="1" x14ac:dyDescent="0.4"/>
    <row r="3900" s="90" customFormat="1" ht="30" customHeight="1" x14ac:dyDescent="0.4"/>
    <row r="3901" s="90" customFormat="1" ht="30" customHeight="1" x14ac:dyDescent="0.4"/>
    <row r="3902" s="90" customFormat="1" ht="30" customHeight="1" x14ac:dyDescent="0.4"/>
    <row r="3903" s="90" customFormat="1" ht="30" customHeight="1" x14ac:dyDescent="0.4"/>
    <row r="3904" s="90" customFormat="1" ht="30" customHeight="1" x14ac:dyDescent="0.4"/>
    <row r="3905" s="90" customFormat="1" ht="30" customHeight="1" x14ac:dyDescent="0.4"/>
    <row r="3906" s="90" customFormat="1" ht="30" customHeight="1" x14ac:dyDescent="0.4"/>
    <row r="3907" s="90" customFormat="1" ht="30" customHeight="1" x14ac:dyDescent="0.4"/>
    <row r="3908" s="90" customFormat="1" ht="30" customHeight="1" x14ac:dyDescent="0.4"/>
    <row r="3909" s="90" customFormat="1" ht="30" customHeight="1" x14ac:dyDescent="0.4"/>
    <row r="3910" s="90" customFormat="1" ht="30" customHeight="1" x14ac:dyDescent="0.4"/>
    <row r="3911" s="90" customFormat="1" ht="30" customHeight="1" x14ac:dyDescent="0.4"/>
    <row r="3912" s="90" customFormat="1" ht="30" customHeight="1" x14ac:dyDescent="0.4"/>
    <row r="3913" s="90" customFormat="1" ht="30" customHeight="1" x14ac:dyDescent="0.4"/>
    <row r="3914" s="90" customFormat="1" ht="30" customHeight="1" x14ac:dyDescent="0.4"/>
    <row r="3915" s="90" customFormat="1" ht="30" customHeight="1" x14ac:dyDescent="0.4"/>
    <row r="3916" s="90" customFormat="1" ht="30" customHeight="1" x14ac:dyDescent="0.4"/>
    <row r="3917" s="90" customFormat="1" ht="30" customHeight="1" x14ac:dyDescent="0.4"/>
    <row r="3918" s="90" customFormat="1" ht="30" customHeight="1" x14ac:dyDescent="0.4"/>
    <row r="3919" s="90" customFormat="1" ht="30" customHeight="1" x14ac:dyDescent="0.4"/>
    <row r="3920" s="90" customFormat="1" ht="30" customHeight="1" x14ac:dyDescent="0.4"/>
    <row r="3921" s="90" customFormat="1" ht="30" customHeight="1" x14ac:dyDescent="0.4"/>
    <row r="3922" s="90" customFormat="1" ht="30" customHeight="1" x14ac:dyDescent="0.4"/>
    <row r="3923" s="90" customFormat="1" ht="30" customHeight="1" x14ac:dyDescent="0.4"/>
    <row r="3924" s="90" customFormat="1" ht="30" customHeight="1" x14ac:dyDescent="0.4"/>
    <row r="3925" s="90" customFormat="1" ht="30" customHeight="1" x14ac:dyDescent="0.4"/>
    <row r="3926" s="90" customFormat="1" ht="30" customHeight="1" x14ac:dyDescent="0.4"/>
    <row r="3927" s="90" customFormat="1" ht="30" customHeight="1" x14ac:dyDescent="0.4"/>
    <row r="3928" s="90" customFormat="1" ht="30" customHeight="1" x14ac:dyDescent="0.4"/>
    <row r="3929" s="90" customFormat="1" ht="30" customHeight="1" x14ac:dyDescent="0.4"/>
    <row r="3930" s="90" customFormat="1" ht="30" customHeight="1" x14ac:dyDescent="0.4"/>
    <row r="3931" s="90" customFormat="1" ht="30" customHeight="1" x14ac:dyDescent="0.4"/>
    <row r="3932" s="90" customFormat="1" ht="30" customHeight="1" x14ac:dyDescent="0.4"/>
    <row r="3933" s="90" customFormat="1" ht="30" customHeight="1" x14ac:dyDescent="0.4"/>
    <row r="3934" s="90" customFormat="1" ht="30" customHeight="1" x14ac:dyDescent="0.4"/>
    <row r="3935" s="90" customFormat="1" ht="30" customHeight="1" x14ac:dyDescent="0.4"/>
    <row r="3936" s="90" customFormat="1" ht="30" customHeight="1" x14ac:dyDescent="0.4"/>
    <row r="3937" s="90" customFormat="1" ht="30" customHeight="1" x14ac:dyDescent="0.4"/>
    <row r="3938" s="90" customFormat="1" ht="30" customHeight="1" x14ac:dyDescent="0.4"/>
    <row r="3939" s="90" customFormat="1" ht="30" customHeight="1" x14ac:dyDescent="0.4"/>
    <row r="3940" s="90" customFormat="1" ht="30" customHeight="1" x14ac:dyDescent="0.4"/>
    <row r="3941" s="90" customFormat="1" ht="30" customHeight="1" x14ac:dyDescent="0.4"/>
    <row r="3942" s="90" customFormat="1" ht="30" customHeight="1" x14ac:dyDescent="0.4"/>
    <row r="3943" s="90" customFormat="1" ht="30" customHeight="1" x14ac:dyDescent="0.4"/>
    <row r="3944" s="90" customFormat="1" ht="30" customHeight="1" x14ac:dyDescent="0.4"/>
    <row r="3945" s="90" customFormat="1" ht="30" customHeight="1" x14ac:dyDescent="0.4"/>
    <row r="3946" s="90" customFormat="1" ht="30" customHeight="1" x14ac:dyDescent="0.4"/>
    <row r="3947" s="90" customFormat="1" ht="30" customHeight="1" x14ac:dyDescent="0.4"/>
    <row r="3948" s="90" customFormat="1" ht="30" customHeight="1" x14ac:dyDescent="0.4"/>
    <row r="3949" s="90" customFormat="1" ht="30" customHeight="1" x14ac:dyDescent="0.4"/>
    <row r="3950" s="90" customFormat="1" ht="30" customHeight="1" x14ac:dyDescent="0.4"/>
    <row r="3951" s="90" customFormat="1" ht="30" customHeight="1" x14ac:dyDescent="0.4"/>
    <row r="3952" s="90" customFormat="1" ht="30" customHeight="1" x14ac:dyDescent="0.4"/>
    <row r="3953" s="90" customFormat="1" ht="30" customHeight="1" x14ac:dyDescent="0.4"/>
    <row r="3954" s="90" customFormat="1" ht="30" customHeight="1" x14ac:dyDescent="0.4"/>
    <row r="3955" s="90" customFormat="1" ht="30" customHeight="1" x14ac:dyDescent="0.4"/>
    <row r="3956" s="90" customFormat="1" ht="30" customHeight="1" x14ac:dyDescent="0.4"/>
    <row r="3957" s="90" customFormat="1" ht="30" customHeight="1" x14ac:dyDescent="0.4"/>
    <row r="3958" s="90" customFormat="1" ht="30" customHeight="1" x14ac:dyDescent="0.4"/>
    <row r="3959" s="90" customFormat="1" ht="30" customHeight="1" x14ac:dyDescent="0.4"/>
    <row r="3960" s="90" customFormat="1" ht="30" customHeight="1" x14ac:dyDescent="0.4"/>
    <row r="3961" s="90" customFormat="1" ht="30" customHeight="1" x14ac:dyDescent="0.4"/>
    <row r="3962" s="90" customFormat="1" ht="30" customHeight="1" x14ac:dyDescent="0.4"/>
    <row r="3963" s="90" customFormat="1" ht="30" customHeight="1" x14ac:dyDescent="0.4"/>
    <row r="3964" s="90" customFormat="1" ht="30" customHeight="1" x14ac:dyDescent="0.4"/>
    <row r="3965" s="90" customFormat="1" ht="30" customHeight="1" x14ac:dyDescent="0.4"/>
    <row r="3966" s="90" customFormat="1" ht="30" customHeight="1" x14ac:dyDescent="0.4"/>
    <row r="3967" s="90" customFormat="1" ht="30" customHeight="1" x14ac:dyDescent="0.4"/>
    <row r="3968" s="90" customFormat="1" ht="30" customHeight="1" x14ac:dyDescent="0.4"/>
    <row r="3969" s="90" customFormat="1" ht="30" customHeight="1" x14ac:dyDescent="0.4"/>
    <row r="3970" s="90" customFormat="1" ht="30" customHeight="1" x14ac:dyDescent="0.4"/>
    <row r="3971" s="90" customFormat="1" ht="30" customHeight="1" x14ac:dyDescent="0.4"/>
    <row r="3972" s="90" customFormat="1" ht="30" customHeight="1" x14ac:dyDescent="0.4"/>
    <row r="3973" s="90" customFormat="1" ht="30" customHeight="1" x14ac:dyDescent="0.4"/>
    <row r="3974" s="90" customFormat="1" ht="30" customHeight="1" x14ac:dyDescent="0.4"/>
    <row r="3975" s="90" customFormat="1" ht="30" customHeight="1" x14ac:dyDescent="0.4"/>
    <row r="3976" s="90" customFormat="1" ht="30" customHeight="1" x14ac:dyDescent="0.4"/>
    <row r="3977" s="90" customFormat="1" ht="30" customHeight="1" x14ac:dyDescent="0.4"/>
    <row r="3978" s="90" customFormat="1" ht="30" customHeight="1" x14ac:dyDescent="0.4"/>
    <row r="3979" s="90" customFormat="1" ht="30" customHeight="1" x14ac:dyDescent="0.4"/>
    <row r="3980" s="90" customFormat="1" ht="30" customHeight="1" x14ac:dyDescent="0.4"/>
    <row r="3981" s="90" customFormat="1" ht="30" customHeight="1" x14ac:dyDescent="0.4"/>
    <row r="3982" s="90" customFormat="1" ht="30" customHeight="1" x14ac:dyDescent="0.4"/>
    <row r="3983" s="90" customFormat="1" ht="30" customHeight="1" x14ac:dyDescent="0.4"/>
    <row r="3984" s="90" customFormat="1" ht="30" customHeight="1" x14ac:dyDescent="0.4"/>
    <row r="3985" s="90" customFormat="1" ht="30" customHeight="1" x14ac:dyDescent="0.4"/>
    <row r="3986" s="90" customFormat="1" ht="30" customHeight="1" x14ac:dyDescent="0.4"/>
    <row r="3987" s="90" customFormat="1" ht="30" customHeight="1" x14ac:dyDescent="0.4"/>
    <row r="3988" s="90" customFormat="1" ht="30" customHeight="1" x14ac:dyDescent="0.4"/>
    <row r="3989" s="90" customFormat="1" ht="30" customHeight="1" x14ac:dyDescent="0.4"/>
    <row r="3990" s="90" customFormat="1" ht="30" customHeight="1" x14ac:dyDescent="0.4"/>
    <row r="3991" s="90" customFormat="1" ht="30" customHeight="1" x14ac:dyDescent="0.4"/>
    <row r="3992" s="90" customFormat="1" ht="30" customHeight="1" x14ac:dyDescent="0.4"/>
    <row r="3993" s="90" customFormat="1" ht="30" customHeight="1" x14ac:dyDescent="0.4"/>
    <row r="3994" s="90" customFormat="1" ht="30" customHeight="1" x14ac:dyDescent="0.4"/>
    <row r="3995" s="90" customFormat="1" ht="30" customHeight="1" x14ac:dyDescent="0.4"/>
    <row r="3996" s="90" customFormat="1" ht="30" customHeight="1" x14ac:dyDescent="0.4"/>
    <row r="3997" s="90" customFormat="1" ht="30" customHeight="1" x14ac:dyDescent="0.4"/>
    <row r="3998" s="90" customFormat="1" ht="30" customHeight="1" x14ac:dyDescent="0.4"/>
    <row r="3999" s="90" customFormat="1" ht="30" customHeight="1" x14ac:dyDescent="0.4"/>
    <row r="4000" s="90" customFormat="1" ht="30" customHeight="1" x14ac:dyDescent="0.4"/>
    <row r="4001" s="90" customFormat="1" ht="30" customHeight="1" x14ac:dyDescent="0.4"/>
    <row r="4002" s="90" customFormat="1" ht="30" customHeight="1" x14ac:dyDescent="0.4"/>
    <row r="4003" s="90" customFormat="1" ht="30" customHeight="1" x14ac:dyDescent="0.4"/>
    <row r="4004" s="90" customFormat="1" ht="30" customHeight="1" x14ac:dyDescent="0.4"/>
    <row r="4005" s="90" customFormat="1" ht="30" customHeight="1" x14ac:dyDescent="0.4"/>
    <row r="4006" s="90" customFormat="1" ht="30" customHeight="1" x14ac:dyDescent="0.4"/>
    <row r="4007" s="90" customFormat="1" ht="30" customHeight="1" x14ac:dyDescent="0.4"/>
    <row r="4008" s="90" customFormat="1" ht="30" customHeight="1" x14ac:dyDescent="0.4"/>
    <row r="4009" s="90" customFormat="1" ht="30" customHeight="1" x14ac:dyDescent="0.4"/>
    <row r="4010" s="90" customFormat="1" ht="30" customHeight="1" x14ac:dyDescent="0.4"/>
    <row r="4011" s="90" customFormat="1" ht="30" customHeight="1" x14ac:dyDescent="0.4"/>
    <row r="4012" s="90" customFormat="1" ht="30" customHeight="1" x14ac:dyDescent="0.4"/>
    <row r="4013" s="90" customFormat="1" ht="30" customHeight="1" x14ac:dyDescent="0.4"/>
    <row r="4014" s="90" customFormat="1" ht="30" customHeight="1" x14ac:dyDescent="0.4"/>
    <row r="4015" s="90" customFormat="1" ht="30" customHeight="1" x14ac:dyDescent="0.4"/>
    <row r="4016" s="90" customFormat="1" ht="30" customHeight="1" x14ac:dyDescent="0.4"/>
    <row r="4017" s="90" customFormat="1" ht="30" customHeight="1" x14ac:dyDescent="0.4"/>
    <row r="4018" s="90" customFormat="1" ht="30" customHeight="1" x14ac:dyDescent="0.4"/>
    <row r="4019" s="90" customFormat="1" ht="30" customHeight="1" x14ac:dyDescent="0.4"/>
    <row r="4020" s="90" customFormat="1" ht="30" customHeight="1" x14ac:dyDescent="0.4"/>
    <row r="4021" s="90" customFormat="1" ht="30" customHeight="1" x14ac:dyDescent="0.4"/>
    <row r="4022" s="90" customFormat="1" ht="30" customHeight="1" x14ac:dyDescent="0.4"/>
    <row r="4023" s="90" customFormat="1" ht="30" customHeight="1" x14ac:dyDescent="0.4"/>
    <row r="4024" s="90" customFormat="1" ht="30" customHeight="1" x14ac:dyDescent="0.4"/>
    <row r="4025" s="90" customFormat="1" ht="30" customHeight="1" x14ac:dyDescent="0.4"/>
    <row r="4026" s="90" customFormat="1" ht="30" customHeight="1" x14ac:dyDescent="0.4"/>
    <row r="4027" s="90" customFormat="1" ht="30" customHeight="1" x14ac:dyDescent="0.4"/>
    <row r="4028" s="90" customFormat="1" ht="30" customHeight="1" x14ac:dyDescent="0.4"/>
    <row r="4029" s="90" customFormat="1" ht="30" customHeight="1" x14ac:dyDescent="0.4"/>
    <row r="4030" s="90" customFormat="1" ht="30" customHeight="1" x14ac:dyDescent="0.4"/>
    <row r="4031" s="90" customFormat="1" ht="30" customHeight="1" x14ac:dyDescent="0.4"/>
    <row r="4032" s="90" customFormat="1" ht="30" customHeight="1" x14ac:dyDescent="0.4"/>
    <row r="4033" s="90" customFormat="1" ht="30" customHeight="1" x14ac:dyDescent="0.4"/>
    <row r="4034" s="90" customFormat="1" ht="30" customHeight="1" x14ac:dyDescent="0.4"/>
    <row r="4035" s="90" customFormat="1" ht="30" customHeight="1" x14ac:dyDescent="0.4"/>
    <row r="4036" s="90" customFormat="1" ht="30" customHeight="1" x14ac:dyDescent="0.4"/>
    <row r="4037" s="90" customFormat="1" ht="30" customHeight="1" x14ac:dyDescent="0.4"/>
    <row r="4038" s="90" customFormat="1" ht="30" customHeight="1" x14ac:dyDescent="0.4"/>
    <row r="4039" s="90" customFormat="1" ht="30" customHeight="1" x14ac:dyDescent="0.4"/>
    <row r="4040" s="90" customFormat="1" ht="30" customHeight="1" x14ac:dyDescent="0.4"/>
    <row r="4041" s="90" customFormat="1" ht="30" customHeight="1" x14ac:dyDescent="0.4"/>
    <row r="4042" s="90" customFormat="1" ht="30" customHeight="1" x14ac:dyDescent="0.4"/>
    <row r="4043" s="90" customFormat="1" ht="30" customHeight="1" x14ac:dyDescent="0.4"/>
    <row r="4044" s="90" customFormat="1" ht="30" customHeight="1" x14ac:dyDescent="0.4"/>
    <row r="4045" s="90" customFormat="1" ht="30" customHeight="1" x14ac:dyDescent="0.4"/>
    <row r="4046" s="90" customFormat="1" ht="30" customHeight="1" x14ac:dyDescent="0.4"/>
    <row r="4047" s="90" customFormat="1" ht="30" customHeight="1" x14ac:dyDescent="0.4"/>
    <row r="4048" s="90" customFormat="1" ht="30" customHeight="1" x14ac:dyDescent="0.4"/>
    <row r="4049" s="90" customFormat="1" ht="30" customHeight="1" x14ac:dyDescent="0.4"/>
    <row r="4050" s="90" customFormat="1" ht="30" customHeight="1" x14ac:dyDescent="0.4"/>
    <row r="4051" s="90" customFormat="1" ht="30" customHeight="1" x14ac:dyDescent="0.4"/>
    <row r="4052" s="90" customFormat="1" ht="30" customHeight="1" x14ac:dyDescent="0.4"/>
    <row r="4053" s="90" customFormat="1" ht="30" customHeight="1" x14ac:dyDescent="0.4"/>
    <row r="4054" s="90" customFormat="1" ht="30" customHeight="1" x14ac:dyDescent="0.4"/>
    <row r="4055" s="90" customFormat="1" ht="30" customHeight="1" x14ac:dyDescent="0.4"/>
    <row r="4056" s="90" customFormat="1" ht="30" customHeight="1" x14ac:dyDescent="0.4"/>
    <row r="4057" s="90" customFormat="1" ht="30" customHeight="1" x14ac:dyDescent="0.4"/>
    <row r="4058" s="90" customFormat="1" ht="30" customHeight="1" x14ac:dyDescent="0.4"/>
    <row r="4059" s="90" customFormat="1" ht="30" customHeight="1" x14ac:dyDescent="0.4"/>
    <row r="4060" s="90" customFormat="1" ht="30" customHeight="1" x14ac:dyDescent="0.4"/>
    <row r="4061" s="90" customFormat="1" ht="30" customHeight="1" x14ac:dyDescent="0.4"/>
    <row r="4062" s="90" customFormat="1" ht="30" customHeight="1" x14ac:dyDescent="0.4"/>
    <row r="4063" s="90" customFormat="1" ht="30" customHeight="1" x14ac:dyDescent="0.4"/>
    <row r="4064" s="90" customFormat="1" ht="30" customHeight="1" x14ac:dyDescent="0.4"/>
    <row r="4065" s="90" customFormat="1" ht="30" customHeight="1" x14ac:dyDescent="0.4"/>
    <row r="4066" s="90" customFormat="1" ht="30" customHeight="1" x14ac:dyDescent="0.4"/>
    <row r="4067" s="90" customFormat="1" ht="30" customHeight="1" x14ac:dyDescent="0.4"/>
    <row r="4068" s="90" customFormat="1" ht="30" customHeight="1" x14ac:dyDescent="0.4"/>
    <row r="4069" s="90" customFormat="1" ht="30" customHeight="1" x14ac:dyDescent="0.4"/>
    <row r="4070" s="90" customFormat="1" ht="30" customHeight="1" x14ac:dyDescent="0.4"/>
    <row r="4071" s="90" customFormat="1" ht="30" customHeight="1" x14ac:dyDescent="0.4"/>
    <row r="4072" s="90" customFormat="1" ht="30" customHeight="1" x14ac:dyDescent="0.4"/>
    <row r="4073" s="90" customFormat="1" ht="30" customHeight="1" x14ac:dyDescent="0.4"/>
    <row r="4074" s="90" customFormat="1" ht="30" customHeight="1" x14ac:dyDescent="0.4"/>
    <row r="4075" s="90" customFormat="1" ht="30" customHeight="1" x14ac:dyDescent="0.4"/>
    <row r="4076" s="90" customFormat="1" ht="30" customHeight="1" x14ac:dyDescent="0.4"/>
    <row r="4077" s="90" customFormat="1" ht="30" customHeight="1" x14ac:dyDescent="0.4"/>
    <row r="4078" s="90" customFormat="1" ht="30" customHeight="1" x14ac:dyDescent="0.4"/>
    <row r="4079" s="90" customFormat="1" ht="30" customHeight="1" x14ac:dyDescent="0.4"/>
    <row r="4080" s="90" customFormat="1" ht="30" customHeight="1" x14ac:dyDescent="0.4"/>
    <row r="4081" s="90" customFormat="1" ht="30" customHeight="1" x14ac:dyDescent="0.4"/>
    <row r="4082" s="90" customFormat="1" ht="30" customHeight="1" x14ac:dyDescent="0.4"/>
    <row r="4083" s="90" customFormat="1" ht="30" customHeight="1" x14ac:dyDescent="0.4"/>
    <row r="4084" s="90" customFormat="1" ht="30" customHeight="1" x14ac:dyDescent="0.4"/>
    <row r="4085" s="90" customFormat="1" ht="30" customHeight="1" x14ac:dyDescent="0.4"/>
    <row r="4086" s="90" customFormat="1" ht="30" customHeight="1" x14ac:dyDescent="0.4"/>
    <row r="4087" s="90" customFormat="1" ht="30" customHeight="1" x14ac:dyDescent="0.4"/>
    <row r="4088" s="90" customFormat="1" ht="30" customHeight="1" x14ac:dyDescent="0.4"/>
    <row r="4089" s="90" customFormat="1" ht="30" customHeight="1" x14ac:dyDescent="0.4"/>
    <row r="4090" s="90" customFormat="1" ht="30" customHeight="1" x14ac:dyDescent="0.4"/>
    <row r="4091" s="90" customFormat="1" ht="30" customHeight="1" x14ac:dyDescent="0.4"/>
    <row r="4092" s="90" customFormat="1" ht="30" customHeight="1" x14ac:dyDescent="0.4"/>
    <row r="4093" s="90" customFormat="1" ht="30" customHeight="1" x14ac:dyDescent="0.4"/>
    <row r="4094" s="90" customFormat="1" ht="30" customHeight="1" x14ac:dyDescent="0.4"/>
    <row r="4095" s="90" customFormat="1" ht="30" customHeight="1" x14ac:dyDescent="0.4"/>
    <row r="4096" s="90" customFormat="1" ht="30" customHeight="1" x14ac:dyDescent="0.4"/>
    <row r="4097" s="90" customFormat="1" ht="30" customHeight="1" x14ac:dyDescent="0.4"/>
    <row r="4098" s="90" customFormat="1" ht="30" customHeight="1" x14ac:dyDescent="0.4"/>
    <row r="4099" s="90" customFormat="1" ht="30" customHeight="1" x14ac:dyDescent="0.4"/>
    <row r="4100" s="90" customFormat="1" ht="30" customHeight="1" x14ac:dyDescent="0.4"/>
    <row r="4101" s="90" customFormat="1" ht="30" customHeight="1" x14ac:dyDescent="0.4"/>
    <row r="4102" s="90" customFormat="1" ht="30" customHeight="1" x14ac:dyDescent="0.4"/>
    <row r="4103" s="90" customFormat="1" ht="30" customHeight="1" x14ac:dyDescent="0.4"/>
    <row r="4104" s="90" customFormat="1" ht="30" customHeight="1" x14ac:dyDescent="0.4"/>
    <row r="4105" s="90" customFormat="1" ht="30" customHeight="1" x14ac:dyDescent="0.4"/>
    <row r="4106" s="90" customFormat="1" ht="30" customHeight="1" x14ac:dyDescent="0.4"/>
    <row r="4107" s="90" customFormat="1" ht="30" customHeight="1" x14ac:dyDescent="0.4"/>
    <row r="4108" s="90" customFormat="1" ht="30" customHeight="1" x14ac:dyDescent="0.4"/>
    <row r="4109" s="90" customFormat="1" ht="30" customHeight="1" x14ac:dyDescent="0.4"/>
    <row r="4110" s="90" customFormat="1" ht="30" customHeight="1" x14ac:dyDescent="0.4"/>
    <row r="4111" s="90" customFormat="1" ht="30" customHeight="1" x14ac:dyDescent="0.4"/>
    <row r="4112" s="90" customFormat="1" ht="30" customHeight="1" x14ac:dyDescent="0.4"/>
    <row r="4113" s="90" customFormat="1" ht="30" customHeight="1" x14ac:dyDescent="0.4"/>
    <row r="4114" s="90" customFormat="1" ht="30" customHeight="1" x14ac:dyDescent="0.4"/>
    <row r="4115" s="90" customFormat="1" ht="30" customHeight="1" x14ac:dyDescent="0.4"/>
    <row r="4116" s="90" customFormat="1" ht="30" customHeight="1" x14ac:dyDescent="0.4"/>
    <row r="4117" s="90" customFormat="1" ht="30" customHeight="1" x14ac:dyDescent="0.4"/>
    <row r="4118" s="90" customFormat="1" ht="30" customHeight="1" x14ac:dyDescent="0.4"/>
    <row r="4119" s="90" customFormat="1" ht="30" customHeight="1" x14ac:dyDescent="0.4"/>
    <row r="4120" s="90" customFormat="1" ht="30" customHeight="1" x14ac:dyDescent="0.4"/>
    <row r="4121" s="90" customFormat="1" ht="30" customHeight="1" x14ac:dyDescent="0.4"/>
    <row r="4122" s="90" customFormat="1" ht="30" customHeight="1" x14ac:dyDescent="0.4"/>
    <row r="4123" s="90" customFormat="1" ht="30" customHeight="1" x14ac:dyDescent="0.4"/>
    <row r="4124" s="90" customFormat="1" ht="30" customHeight="1" x14ac:dyDescent="0.4"/>
    <row r="4125" s="90" customFormat="1" ht="30" customHeight="1" x14ac:dyDescent="0.4"/>
    <row r="4126" s="90" customFormat="1" ht="30" customHeight="1" x14ac:dyDescent="0.4"/>
    <row r="4127" s="90" customFormat="1" ht="30" customHeight="1" x14ac:dyDescent="0.4"/>
    <row r="4128" s="90" customFormat="1" ht="30" customHeight="1" x14ac:dyDescent="0.4"/>
    <row r="4129" s="90" customFormat="1" ht="30" customHeight="1" x14ac:dyDescent="0.4"/>
    <row r="4130" s="90" customFormat="1" ht="30" customHeight="1" x14ac:dyDescent="0.4"/>
    <row r="4131" s="90" customFormat="1" ht="30" customHeight="1" x14ac:dyDescent="0.4"/>
    <row r="4132" s="90" customFormat="1" ht="30" customHeight="1" x14ac:dyDescent="0.4"/>
    <row r="4133" s="90" customFormat="1" ht="30" customHeight="1" x14ac:dyDescent="0.4"/>
    <row r="4134" s="90" customFormat="1" ht="30" customHeight="1" x14ac:dyDescent="0.4"/>
    <row r="4135" s="90" customFormat="1" ht="30" customHeight="1" x14ac:dyDescent="0.4"/>
    <row r="4136" s="90" customFormat="1" ht="30" customHeight="1" x14ac:dyDescent="0.4"/>
    <row r="4137" s="90" customFormat="1" ht="30" customHeight="1" x14ac:dyDescent="0.4"/>
    <row r="4138" s="90" customFormat="1" ht="30" customHeight="1" x14ac:dyDescent="0.4"/>
    <row r="4139" s="90" customFormat="1" ht="30" customHeight="1" x14ac:dyDescent="0.4"/>
    <row r="4140" s="90" customFormat="1" ht="30" customHeight="1" x14ac:dyDescent="0.4"/>
    <row r="4141" s="90" customFormat="1" ht="30" customHeight="1" x14ac:dyDescent="0.4"/>
    <row r="4142" s="90" customFormat="1" ht="30" customHeight="1" x14ac:dyDescent="0.4"/>
    <row r="4143" s="90" customFormat="1" ht="30" customHeight="1" x14ac:dyDescent="0.4"/>
    <row r="4144" s="90" customFormat="1" ht="30" customHeight="1" x14ac:dyDescent="0.4"/>
    <row r="4145" s="90" customFormat="1" ht="30" customHeight="1" x14ac:dyDescent="0.4"/>
    <row r="4146" s="90" customFormat="1" ht="30" customHeight="1" x14ac:dyDescent="0.4"/>
    <row r="4147" s="90" customFormat="1" ht="30" customHeight="1" x14ac:dyDescent="0.4"/>
    <row r="4148" s="90" customFormat="1" ht="30" customHeight="1" x14ac:dyDescent="0.4"/>
    <row r="4149" s="90" customFormat="1" ht="30" customHeight="1" x14ac:dyDescent="0.4"/>
    <row r="4150" s="90" customFormat="1" ht="30" customHeight="1" x14ac:dyDescent="0.4"/>
    <row r="4151" s="90" customFormat="1" ht="30" customHeight="1" x14ac:dyDescent="0.4"/>
    <row r="4152" s="90" customFormat="1" ht="30" customHeight="1" x14ac:dyDescent="0.4"/>
    <row r="4153" s="90" customFormat="1" ht="30" customHeight="1" x14ac:dyDescent="0.4"/>
    <row r="4154" s="90" customFormat="1" ht="30" customHeight="1" x14ac:dyDescent="0.4"/>
    <row r="4155" s="90" customFormat="1" ht="30" customHeight="1" x14ac:dyDescent="0.4"/>
    <row r="4156" s="90" customFormat="1" ht="30" customHeight="1" x14ac:dyDescent="0.4"/>
    <row r="4157" s="90" customFormat="1" ht="30" customHeight="1" x14ac:dyDescent="0.4"/>
    <row r="4158" s="90" customFormat="1" ht="30" customHeight="1" x14ac:dyDescent="0.4"/>
    <row r="4159" s="90" customFormat="1" ht="30" customHeight="1" x14ac:dyDescent="0.4"/>
    <row r="4160" s="90" customFormat="1" ht="30" customHeight="1" x14ac:dyDescent="0.4"/>
    <row r="4161" s="90" customFormat="1" ht="30" customHeight="1" x14ac:dyDescent="0.4"/>
    <row r="4162" s="90" customFormat="1" ht="30" customHeight="1" x14ac:dyDescent="0.4"/>
    <row r="4163" s="90" customFormat="1" ht="30" customHeight="1" x14ac:dyDescent="0.4"/>
    <row r="4164" s="90" customFormat="1" ht="30" customHeight="1" x14ac:dyDescent="0.4"/>
    <row r="4165" s="90" customFormat="1" ht="30" customHeight="1" x14ac:dyDescent="0.4"/>
    <row r="4166" s="90" customFormat="1" ht="30" customHeight="1" x14ac:dyDescent="0.4"/>
    <row r="4167" s="90" customFormat="1" ht="30" customHeight="1" x14ac:dyDescent="0.4"/>
    <row r="4168" s="90" customFormat="1" ht="30" customHeight="1" x14ac:dyDescent="0.4"/>
    <row r="4169" s="90" customFormat="1" ht="30" customHeight="1" x14ac:dyDescent="0.4"/>
    <row r="4170" s="90" customFormat="1" ht="30" customHeight="1" x14ac:dyDescent="0.4"/>
    <row r="4171" s="90" customFormat="1" ht="30" customHeight="1" x14ac:dyDescent="0.4"/>
    <row r="4172" s="90" customFormat="1" ht="30" customHeight="1" x14ac:dyDescent="0.4"/>
    <row r="4173" s="90" customFormat="1" ht="30" customHeight="1" x14ac:dyDescent="0.4"/>
    <row r="4174" s="90" customFormat="1" ht="30" customHeight="1" x14ac:dyDescent="0.4"/>
    <row r="4175" s="90" customFormat="1" ht="30" customHeight="1" x14ac:dyDescent="0.4"/>
    <row r="4176" s="90" customFormat="1" ht="30" customHeight="1" x14ac:dyDescent="0.4"/>
    <row r="4177" s="90" customFormat="1" ht="30" customHeight="1" x14ac:dyDescent="0.4"/>
    <row r="4178" s="90" customFormat="1" ht="30" customHeight="1" x14ac:dyDescent="0.4"/>
    <row r="4179" s="90" customFormat="1" ht="30" customHeight="1" x14ac:dyDescent="0.4"/>
    <row r="4180" s="90" customFormat="1" ht="30" customHeight="1" x14ac:dyDescent="0.4"/>
    <row r="4181" s="90" customFormat="1" ht="30" customHeight="1" x14ac:dyDescent="0.4"/>
    <row r="4182" s="90" customFormat="1" ht="30" customHeight="1" x14ac:dyDescent="0.4"/>
    <row r="4183" s="90" customFormat="1" ht="30" customHeight="1" x14ac:dyDescent="0.4"/>
    <row r="4184" s="90" customFormat="1" ht="30" customHeight="1" x14ac:dyDescent="0.4"/>
    <row r="4185" s="90" customFormat="1" ht="30" customHeight="1" x14ac:dyDescent="0.4"/>
    <row r="4186" s="90" customFormat="1" ht="30" customHeight="1" x14ac:dyDescent="0.4"/>
    <row r="4187" s="90" customFormat="1" ht="30" customHeight="1" x14ac:dyDescent="0.4"/>
    <row r="4188" s="90" customFormat="1" ht="30" customHeight="1" x14ac:dyDescent="0.4"/>
    <row r="4189" s="90" customFormat="1" ht="30" customHeight="1" x14ac:dyDescent="0.4"/>
    <row r="4190" s="90" customFormat="1" ht="30" customHeight="1" x14ac:dyDescent="0.4"/>
    <row r="4191" s="90" customFormat="1" ht="30" customHeight="1" x14ac:dyDescent="0.4"/>
    <row r="4192" s="90" customFormat="1" ht="30" customHeight="1" x14ac:dyDescent="0.4"/>
    <row r="4193" s="90" customFormat="1" ht="30" customHeight="1" x14ac:dyDescent="0.4"/>
    <row r="4194" s="90" customFormat="1" ht="30" customHeight="1" x14ac:dyDescent="0.4"/>
    <row r="4195" s="90" customFormat="1" ht="30" customHeight="1" x14ac:dyDescent="0.4"/>
    <row r="4196" s="90" customFormat="1" ht="30" customHeight="1" x14ac:dyDescent="0.4"/>
    <row r="4197" s="90" customFormat="1" ht="30" customHeight="1" x14ac:dyDescent="0.4"/>
    <row r="4198" s="90" customFormat="1" ht="30" customHeight="1" x14ac:dyDescent="0.4"/>
    <row r="4199" s="90" customFormat="1" ht="30" customHeight="1" x14ac:dyDescent="0.4"/>
    <row r="4200" s="90" customFormat="1" ht="30" customHeight="1" x14ac:dyDescent="0.4"/>
    <row r="4201" s="90" customFormat="1" ht="30" customHeight="1" x14ac:dyDescent="0.4"/>
    <row r="4202" s="90" customFormat="1" ht="30" customHeight="1" x14ac:dyDescent="0.4"/>
    <row r="4203" s="90" customFormat="1" ht="30" customHeight="1" x14ac:dyDescent="0.4"/>
    <row r="4204" s="90" customFormat="1" ht="30" customHeight="1" x14ac:dyDescent="0.4"/>
    <row r="4205" s="90" customFormat="1" ht="30" customHeight="1" x14ac:dyDescent="0.4"/>
    <row r="4206" s="90" customFormat="1" ht="30" customHeight="1" x14ac:dyDescent="0.4"/>
    <row r="4207" s="90" customFormat="1" ht="30" customHeight="1" x14ac:dyDescent="0.4"/>
    <row r="4208" s="90" customFormat="1" ht="30" customHeight="1" x14ac:dyDescent="0.4"/>
    <row r="4209" s="90" customFormat="1" ht="30" customHeight="1" x14ac:dyDescent="0.4"/>
    <row r="4210" s="90" customFormat="1" ht="30" customHeight="1" x14ac:dyDescent="0.4"/>
    <row r="4211" s="90" customFormat="1" ht="30" customHeight="1" x14ac:dyDescent="0.4"/>
    <row r="4212" s="90" customFormat="1" ht="30" customHeight="1" x14ac:dyDescent="0.4"/>
    <row r="4213" s="90" customFormat="1" ht="30" customHeight="1" x14ac:dyDescent="0.4"/>
    <row r="4214" s="90" customFormat="1" ht="30" customHeight="1" x14ac:dyDescent="0.4"/>
    <row r="4215" s="90" customFormat="1" ht="30" customHeight="1" x14ac:dyDescent="0.4"/>
    <row r="4216" s="90" customFormat="1" ht="30" customHeight="1" x14ac:dyDescent="0.4"/>
    <row r="4217" s="90" customFormat="1" ht="30" customHeight="1" x14ac:dyDescent="0.4"/>
    <row r="4218" s="90" customFormat="1" ht="30" customHeight="1" x14ac:dyDescent="0.4"/>
    <row r="4219" s="90" customFormat="1" ht="30" customHeight="1" x14ac:dyDescent="0.4"/>
    <row r="4220" s="90" customFormat="1" ht="30" customHeight="1" x14ac:dyDescent="0.4"/>
    <row r="4221" s="90" customFormat="1" ht="30" customHeight="1" x14ac:dyDescent="0.4"/>
    <row r="4222" s="90" customFormat="1" ht="30" customHeight="1" x14ac:dyDescent="0.4"/>
    <row r="4223" s="90" customFormat="1" ht="30" customHeight="1" x14ac:dyDescent="0.4"/>
    <row r="4224" s="90" customFormat="1" ht="30" customHeight="1" x14ac:dyDescent="0.4"/>
    <row r="4225" s="90" customFormat="1" ht="30" customHeight="1" x14ac:dyDescent="0.4"/>
    <row r="4226" s="90" customFormat="1" ht="30" customHeight="1" x14ac:dyDescent="0.4"/>
    <row r="4227" s="90" customFormat="1" ht="30" customHeight="1" x14ac:dyDescent="0.4"/>
    <row r="4228" s="90" customFormat="1" ht="30" customHeight="1" x14ac:dyDescent="0.4"/>
    <row r="4229" s="90" customFormat="1" ht="30" customHeight="1" x14ac:dyDescent="0.4"/>
    <row r="4230" s="90" customFormat="1" ht="30" customHeight="1" x14ac:dyDescent="0.4"/>
    <row r="4231" s="90" customFormat="1" ht="30" customHeight="1" x14ac:dyDescent="0.4"/>
    <row r="4232" s="90" customFormat="1" ht="30" customHeight="1" x14ac:dyDescent="0.4"/>
    <row r="4233" s="90" customFormat="1" ht="30" customHeight="1" x14ac:dyDescent="0.4"/>
    <row r="4234" s="90" customFormat="1" ht="30" customHeight="1" x14ac:dyDescent="0.4"/>
    <row r="4235" s="90" customFormat="1" ht="30" customHeight="1" x14ac:dyDescent="0.4"/>
    <row r="4236" s="90" customFormat="1" ht="30" customHeight="1" x14ac:dyDescent="0.4"/>
    <row r="4237" s="90" customFormat="1" ht="30" customHeight="1" x14ac:dyDescent="0.4"/>
    <row r="4238" s="90" customFormat="1" ht="30" customHeight="1" x14ac:dyDescent="0.4"/>
    <row r="4239" s="90" customFormat="1" ht="30" customHeight="1" x14ac:dyDescent="0.4"/>
    <row r="4240" s="90" customFormat="1" ht="30" customHeight="1" x14ac:dyDescent="0.4"/>
    <row r="4241" s="90" customFormat="1" ht="30" customHeight="1" x14ac:dyDescent="0.4"/>
    <row r="4242" s="90" customFormat="1" ht="30" customHeight="1" x14ac:dyDescent="0.4"/>
    <row r="4243" s="90" customFormat="1" ht="30" customHeight="1" x14ac:dyDescent="0.4"/>
    <row r="4244" s="90" customFormat="1" ht="30" customHeight="1" x14ac:dyDescent="0.4"/>
    <row r="4245" s="90" customFormat="1" ht="30" customHeight="1" x14ac:dyDescent="0.4"/>
    <row r="4246" s="90" customFormat="1" ht="30" customHeight="1" x14ac:dyDescent="0.4"/>
    <row r="4247" s="90" customFormat="1" ht="30" customHeight="1" x14ac:dyDescent="0.4"/>
    <row r="4248" s="90" customFormat="1" ht="30" customHeight="1" x14ac:dyDescent="0.4"/>
    <row r="4249" s="90" customFormat="1" ht="30" customHeight="1" x14ac:dyDescent="0.4"/>
    <row r="4250" s="90" customFormat="1" ht="30" customHeight="1" x14ac:dyDescent="0.4"/>
    <row r="4251" s="90" customFormat="1" ht="30" customHeight="1" x14ac:dyDescent="0.4"/>
    <row r="4252" s="90" customFormat="1" ht="30" customHeight="1" x14ac:dyDescent="0.4"/>
    <row r="4253" s="90" customFormat="1" ht="30" customHeight="1" x14ac:dyDescent="0.4"/>
    <row r="4254" s="90" customFormat="1" ht="30" customHeight="1" x14ac:dyDescent="0.4"/>
    <row r="4255" s="90" customFormat="1" ht="30" customHeight="1" x14ac:dyDescent="0.4"/>
    <row r="4256" s="90" customFormat="1" ht="30" customHeight="1" x14ac:dyDescent="0.4"/>
    <row r="4257" s="90" customFormat="1" ht="30" customHeight="1" x14ac:dyDescent="0.4"/>
    <row r="4258" s="90" customFormat="1" ht="30" customHeight="1" x14ac:dyDescent="0.4"/>
    <row r="4259" s="90" customFormat="1" ht="30" customHeight="1" x14ac:dyDescent="0.4"/>
    <row r="4260" s="90" customFormat="1" ht="30" customHeight="1" x14ac:dyDescent="0.4"/>
    <row r="4261" s="90" customFormat="1" ht="30" customHeight="1" x14ac:dyDescent="0.4"/>
    <row r="4262" s="90" customFormat="1" ht="30" customHeight="1" x14ac:dyDescent="0.4"/>
    <row r="4263" s="90" customFormat="1" ht="30" customHeight="1" x14ac:dyDescent="0.4"/>
    <row r="4264" s="90" customFormat="1" ht="30" customHeight="1" x14ac:dyDescent="0.4"/>
    <row r="4265" s="90" customFormat="1" ht="30" customHeight="1" x14ac:dyDescent="0.4"/>
    <row r="4266" s="90" customFormat="1" ht="30" customHeight="1" x14ac:dyDescent="0.4"/>
    <row r="4267" s="90" customFormat="1" ht="30" customHeight="1" x14ac:dyDescent="0.4"/>
    <row r="4268" s="90" customFormat="1" ht="30" customHeight="1" x14ac:dyDescent="0.4"/>
    <row r="4269" s="90" customFormat="1" ht="30" customHeight="1" x14ac:dyDescent="0.4"/>
    <row r="4270" s="90" customFormat="1" ht="30" customHeight="1" x14ac:dyDescent="0.4"/>
    <row r="4271" s="90" customFormat="1" ht="30" customHeight="1" x14ac:dyDescent="0.4"/>
    <row r="4272" s="90" customFormat="1" ht="30" customHeight="1" x14ac:dyDescent="0.4"/>
    <row r="4273" s="90" customFormat="1" ht="30" customHeight="1" x14ac:dyDescent="0.4"/>
    <row r="4274" s="90" customFormat="1" ht="30" customHeight="1" x14ac:dyDescent="0.4"/>
    <row r="4275" s="90" customFormat="1" ht="30" customHeight="1" x14ac:dyDescent="0.4"/>
    <row r="4276" s="90" customFormat="1" ht="30" customHeight="1" x14ac:dyDescent="0.4"/>
    <row r="4277" s="90" customFormat="1" ht="30" customHeight="1" x14ac:dyDescent="0.4"/>
    <row r="4278" s="90" customFormat="1" ht="30" customHeight="1" x14ac:dyDescent="0.4"/>
    <row r="4279" s="90" customFormat="1" ht="30" customHeight="1" x14ac:dyDescent="0.4"/>
    <row r="4280" s="90" customFormat="1" ht="30" customHeight="1" x14ac:dyDescent="0.4"/>
    <row r="4281" s="90" customFormat="1" ht="30" customHeight="1" x14ac:dyDescent="0.4"/>
    <row r="4282" s="90" customFormat="1" ht="30" customHeight="1" x14ac:dyDescent="0.4"/>
    <row r="4283" s="90" customFormat="1" ht="30" customHeight="1" x14ac:dyDescent="0.4"/>
    <row r="4284" s="90" customFormat="1" ht="30" customHeight="1" x14ac:dyDescent="0.4"/>
    <row r="4285" s="90" customFormat="1" ht="30" customHeight="1" x14ac:dyDescent="0.4"/>
    <row r="4286" s="90" customFormat="1" ht="30" customHeight="1" x14ac:dyDescent="0.4"/>
    <row r="4287" s="90" customFormat="1" ht="30" customHeight="1" x14ac:dyDescent="0.4"/>
    <row r="4288" s="90" customFormat="1" ht="30" customHeight="1" x14ac:dyDescent="0.4"/>
    <row r="4289" s="90" customFormat="1" ht="30" customHeight="1" x14ac:dyDescent="0.4"/>
    <row r="4290" s="90" customFormat="1" ht="30" customHeight="1" x14ac:dyDescent="0.4"/>
    <row r="4291" s="90" customFormat="1" ht="30" customHeight="1" x14ac:dyDescent="0.4"/>
    <row r="4292" s="90" customFormat="1" ht="30" customHeight="1" x14ac:dyDescent="0.4"/>
    <row r="4293" s="90" customFormat="1" ht="30" customHeight="1" x14ac:dyDescent="0.4"/>
    <row r="4294" s="90" customFormat="1" ht="30" customHeight="1" x14ac:dyDescent="0.4"/>
    <row r="4295" s="90" customFormat="1" ht="30" customHeight="1" x14ac:dyDescent="0.4"/>
    <row r="4296" s="90" customFormat="1" ht="30" customHeight="1" x14ac:dyDescent="0.4"/>
    <row r="4297" s="90" customFormat="1" ht="30" customHeight="1" x14ac:dyDescent="0.4"/>
    <row r="4298" s="90" customFormat="1" ht="30" customHeight="1" x14ac:dyDescent="0.4"/>
    <row r="4299" s="90" customFormat="1" ht="30" customHeight="1" x14ac:dyDescent="0.4"/>
    <row r="4300" s="90" customFormat="1" ht="30" customHeight="1" x14ac:dyDescent="0.4"/>
    <row r="4301" s="90" customFormat="1" ht="30" customHeight="1" x14ac:dyDescent="0.4"/>
    <row r="4302" s="90" customFormat="1" ht="30" customHeight="1" x14ac:dyDescent="0.4"/>
    <row r="4303" s="90" customFormat="1" ht="30" customHeight="1" x14ac:dyDescent="0.4"/>
    <row r="4304" s="90" customFormat="1" ht="30" customHeight="1" x14ac:dyDescent="0.4"/>
    <row r="4305" s="90" customFormat="1" ht="30" customHeight="1" x14ac:dyDescent="0.4"/>
    <row r="4306" s="90" customFormat="1" ht="30" customHeight="1" x14ac:dyDescent="0.4"/>
    <row r="4307" s="90" customFormat="1" ht="30" customHeight="1" x14ac:dyDescent="0.4"/>
    <row r="4308" s="90" customFormat="1" ht="30" customHeight="1" x14ac:dyDescent="0.4"/>
    <row r="4309" s="90" customFormat="1" ht="30" customHeight="1" x14ac:dyDescent="0.4"/>
    <row r="4310" s="90" customFormat="1" ht="30" customHeight="1" x14ac:dyDescent="0.4"/>
    <row r="4311" s="90" customFormat="1" ht="30" customHeight="1" x14ac:dyDescent="0.4"/>
    <row r="4312" s="90" customFormat="1" ht="30" customHeight="1" x14ac:dyDescent="0.4"/>
    <row r="4313" s="90" customFormat="1" ht="30" customHeight="1" x14ac:dyDescent="0.4"/>
    <row r="4314" s="90" customFormat="1" ht="30" customHeight="1" x14ac:dyDescent="0.4"/>
    <row r="4315" s="90" customFormat="1" ht="30" customHeight="1" x14ac:dyDescent="0.4"/>
    <row r="4316" s="90" customFormat="1" ht="30" customHeight="1" x14ac:dyDescent="0.4"/>
    <row r="4317" s="90" customFormat="1" ht="30" customHeight="1" x14ac:dyDescent="0.4"/>
    <row r="4318" s="90" customFormat="1" ht="30" customHeight="1" x14ac:dyDescent="0.4"/>
    <row r="4319" s="90" customFormat="1" ht="30" customHeight="1" x14ac:dyDescent="0.4"/>
    <row r="4320" s="90" customFormat="1" ht="30" customHeight="1" x14ac:dyDescent="0.4"/>
    <row r="4321" s="90" customFormat="1" ht="30" customHeight="1" x14ac:dyDescent="0.4"/>
    <row r="4322" s="90" customFormat="1" ht="30" customHeight="1" x14ac:dyDescent="0.4"/>
    <row r="4323" s="90" customFormat="1" ht="30" customHeight="1" x14ac:dyDescent="0.4"/>
    <row r="4324" s="90" customFormat="1" ht="30" customHeight="1" x14ac:dyDescent="0.4"/>
    <row r="4325" s="90" customFormat="1" ht="30" customHeight="1" x14ac:dyDescent="0.4"/>
    <row r="4326" s="90" customFormat="1" ht="30" customHeight="1" x14ac:dyDescent="0.4"/>
    <row r="4327" s="90" customFormat="1" ht="30" customHeight="1" x14ac:dyDescent="0.4"/>
    <row r="4328" s="90" customFormat="1" ht="30" customHeight="1" x14ac:dyDescent="0.4"/>
    <row r="4329" s="90" customFormat="1" ht="30" customHeight="1" x14ac:dyDescent="0.4"/>
    <row r="4330" s="90" customFormat="1" ht="30" customHeight="1" x14ac:dyDescent="0.4"/>
    <row r="4331" s="90" customFormat="1" ht="30" customHeight="1" x14ac:dyDescent="0.4"/>
    <row r="4332" s="90" customFormat="1" ht="30" customHeight="1" x14ac:dyDescent="0.4"/>
    <row r="4333" s="90" customFormat="1" ht="30" customHeight="1" x14ac:dyDescent="0.4"/>
    <row r="4334" s="90" customFormat="1" ht="30" customHeight="1" x14ac:dyDescent="0.4"/>
    <row r="4335" s="90" customFormat="1" ht="30" customHeight="1" x14ac:dyDescent="0.4"/>
    <row r="4336" s="90" customFormat="1" ht="30" customHeight="1" x14ac:dyDescent="0.4"/>
    <row r="4337" s="90" customFormat="1" ht="30" customHeight="1" x14ac:dyDescent="0.4"/>
    <row r="4338" s="90" customFormat="1" ht="30" customHeight="1" x14ac:dyDescent="0.4"/>
    <row r="4339" s="90" customFormat="1" ht="30" customHeight="1" x14ac:dyDescent="0.4"/>
    <row r="4340" s="90" customFormat="1" ht="30" customHeight="1" x14ac:dyDescent="0.4"/>
    <row r="4341" s="90" customFormat="1" ht="30" customHeight="1" x14ac:dyDescent="0.4"/>
    <row r="4342" s="90" customFormat="1" ht="30" customHeight="1" x14ac:dyDescent="0.4"/>
    <row r="4343" s="90" customFormat="1" ht="30" customHeight="1" x14ac:dyDescent="0.4"/>
    <row r="4344" s="90" customFormat="1" ht="30" customHeight="1" x14ac:dyDescent="0.4"/>
    <row r="4345" s="90" customFormat="1" ht="30" customHeight="1" x14ac:dyDescent="0.4"/>
    <row r="4346" s="90" customFormat="1" ht="30" customHeight="1" x14ac:dyDescent="0.4"/>
    <row r="4347" s="90" customFormat="1" ht="30" customHeight="1" x14ac:dyDescent="0.4"/>
    <row r="4348" s="90" customFormat="1" ht="30" customHeight="1" x14ac:dyDescent="0.4"/>
    <row r="4349" s="90" customFormat="1" ht="30" customHeight="1" x14ac:dyDescent="0.4"/>
    <row r="4350" s="90" customFormat="1" ht="30" customHeight="1" x14ac:dyDescent="0.4"/>
    <row r="4351" s="90" customFormat="1" ht="30" customHeight="1" x14ac:dyDescent="0.4"/>
    <row r="4352" s="90" customFormat="1" ht="30" customHeight="1" x14ac:dyDescent="0.4"/>
    <row r="4353" s="90" customFormat="1" ht="30" customHeight="1" x14ac:dyDescent="0.4"/>
    <row r="4354" s="90" customFormat="1" ht="30" customHeight="1" x14ac:dyDescent="0.4"/>
    <row r="4355" s="90" customFormat="1" ht="30" customHeight="1" x14ac:dyDescent="0.4"/>
    <row r="4356" s="90" customFormat="1" ht="30" customHeight="1" x14ac:dyDescent="0.4"/>
    <row r="4357" s="90" customFormat="1" ht="30" customHeight="1" x14ac:dyDescent="0.4"/>
    <row r="4358" s="90" customFormat="1" ht="30" customHeight="1" x14ac:dyDescent="0.4"/>
    <row r="4359" s="90" customFormat="1" ht="30" customHeight="1" x14ac:dyDescent="0.4"/>
    <row r="4360" s="90" customFormat="1" ht="30" customHeight="1" x14ac:dyDescent="0.4"/>
    <row r="4361" s="90" customFormat="1" ht="30" customHeight="1" x14ac:dyDescent="0.4"/>
    <row r="4362" s="90" customFormat="1" ht="30" customHeight="1" x14ac:dyDescent="0.4"/>
    <row r="4363" s="90" customFormat="1" ht="30" customHeight="1" x14ac:dyDescent="0.4"/>
    <row r="4364" s="90" customFormat="1" ht="30" customHeight="1" x14ac:dyDescent="0.4"/>
    <row r="4365" s="90" customFormat="1" ht="30" customHeight="1" x14ac:dyDescent="0.4"/>
    <row r="4366" s="90" customFormat="1" ht="30" customHeight="1" x14ac:dyDescent="0.4"/>
    <row r="4367" s="90" customFormat="1" ht="30" customHeight="1" x14ac:dyDescent="0.4"/>
    <row r="4368" s="90" customFormat="1" ht="30" customHeight="1" x14ac:dyDescent="0.4"/>
    <row r="4369" s="90" customFormat="1" ht="30" customHeight="1" x14ac:dyDescent="0.4"/>
    <row r="4370" s="90" customFormat="1" ht="30" customHeight="1" x14ac:dyDescent="0.4"/>
    <row r="4371" s="90" customFormat="1" ht="30" customHeight="1" x14ac:dyDescent="0.4"/>
    <row r="4372" s="90" customFormat="1" ht="30" customHeight="1" x14ac:dyDescent="0.4"/>
    <row r="4373" s="90" customFormat="1" ht="30" customHeight="1" x14ac:dyDescent="0.4"/>
    <row r="4374" s="90" customFormat="1" ht="30" customHeight="1" x14ac:dyDescent="0.4"/>
    <row r="4375" s="90" customFormat="1" ht="30" customHeight="1" x14ac:dyDescent="0.4"/>
    <row r="4376" s="90" customFormat="1" ht="30" customHeight="1" x14ac:dyDescent="0.4"/>
    <row r="4377" s="90" customFormat="1" ht="30" customHeight="1" x14ac:dyDescent="0.4"/>
    <row r="4378" s="90" customFormat="1" ht="30" customHeight="1" x14ac:dyDescent="0.4"/>
    <row r="4379" s="90" customFormat="1" ht="30" customHeight="1" x14ac:dyDescent="0.4"/>
    <row r="4380" s="90" customFormat="1" ht="30" customHeight="1" x14ac:dyDescent="0.4"/>
    <row r="4381" s="90" customFormat="1" ht="30" customHeight="1" x14ac:dyDescent="0.4"/>
    <row r="4382" s="90" customFormat="1" ht="30" customHeight="1" x14ac:dyDescent="0.4"/>
    <row r="4383" s="90" customFormat="1" ht="30" customHeight="1" x14ac:dyDescent="0.4"/>
    <row r="4384" s="90" customFormat="1" ht="30" customHeight="1" x14ac:dyDescent="0.4"/>
    <row r="4385" s="90" customFormat="1" ht="30" customHeight="1" x14ac:dyDescent="0.4"/>
    <row r="4386" s="90" customFormat="1" ht="30" customHeight="1" x14ac:dyDescent="0.4"/>
    <row r="4387" s="90" customFormat="1" ht="30" customHeight="1" x14ac:dyDescent="0.4"/>
    <row r="4388" s="90" customFormat="1" ht="30" customHeight="1" x14ac:dyDescent="0.4"/>
    <row r="4389" s="90" customFormat="1" ht="30" customHeight="1" x14ac:dyDescent="0.4"/>
    <row r="4390" s="90" customFormat="1" ht="30" customHeight="1" x14ac:dyDescent="0.4"/>
    <row r="4391" s="90" customFormat="1" ht="30" customHeight="1" x14ac:dyDescent="0.4"/>
    <row r="4392" s="90" customFormat="1" ht="30" customHeight="1" x14ac:dyDescent="0.4"/>
    <row r="4393" s="90" customFormat="1" ht="30" customHeight="1" x14ac:dyDescent="0.4"/>
    <row r="4394" s="90" customFormat="1" ht="30" customHeight="1" x14ac:dyDescent="0.4"/>
    <row r="4395" s="90" customFormat="1" ht="30" customHeight="1" x14ac:dyDescent="0.4"/>
    <row r="4396" s="90" customFormat="1" ht="30" customHeight="1" x14ac:dyDescent="0.4"/>
    <row r="4397" s="90" customFormat="1" ht="30" customHeight="1" x14ac:dyDescent="0.4"/>
    <row r="4398" s="90" customFormat="1" ht="30" customHeight="1" x14ac:dyDescent="0.4"/>
    <row r="4399" s="90" customFormat="1" ht="30" customHeight="1" x14ac:dyDescent="0.4"/>
    <row r="4400" s="90" customFormat="1" ht="30" customHeight="1" x14ac:dyDescent="0.4"/>
    <row r="4401" s="90" customFormat="1" ht="30" customHeight="1" x14ac:dyDescent="0.4"/>
    <row r="4402" s="90" customFormat="1" ht="30" customHeight="1" x14ac:dyDescent="0.4"/>
    <row r="4403" s="90" customFormat="1" ht="30" customHeight="1" x14ac:dyDescent="0.4"/>
    <row r="4404" s="90" customFormat="1" ht="30" customHeight="1" x14ac:dyDescent="0.4"/>
    <row r="4405" s="90" customFormat="1" ht="30" customHeight="1" x14ac:dyDescent="0.4"/>
    <row r="4406" s="90" customFormat="1" ht="30" customHeight="1" x14ac:dyDescent="0.4"/>
    <row r="4407" s="90" customFormat="1" ht="30" customHeight="1" x14ac:dyDescent="0.4"/>
    <row r="4408" s="90" customFormat="1" ht="30" customHeight="1" x14ac:dyDescent="0.4"/>
    <row r="4409" s="90" customFormat="1" ht="30" customHeight="1" x14ac:dyDescent="0.4"/>
    <row r="4410" s="90" customFormat="1" ht="30" customHeight="1" x14ac:dyDescent="0.4"/>
    <row r="4411" s="90" customFormat="1" ht="30" customHeight="1" x14ac:dyDescent="0.4"/>
    <row r="4412" s="90" customFormat="1" ht="30" customHeight="1" x14ac:dyDescent="0.4"/>
    <row r="4413" s="90" customFormat="1" ht="30" customHeight="1" x14ac:dyDescent="0.4"/>
    <row r="4414" s="90" customFormat="1" ht="30" customHeight="1" x14ac:dyDescent="0.4"/>
    <row r="4415" s="90" customFormat="1" ht="30" customHeight="1" x14ac:dyDescent="0.4"/>
    <row r="4416" s="90" customFormat="1" ht="30" customHeight="1" x14ac:dyDescent="0.4"/>
    <row r="4417" s="90" customFormat="1" ht="30" customHeight="1" x14ac:dyDescent="0.4"/>
    <row r="4418" s="90" customFormat="1" ht="30" customHeight="1" x14ac:dyDescent="0.4"/>
    <row r="4419" s="90" customFormat="1" ht="30" customHeight="1" x14ac:dyDescent="0.4"/>
    <row r="4420" s="90" customFormat="1" ht="30" customHeight="1" x14ac:dyDescent="0.4"/>
    <row r="4421" s="90" customFormat="1" ht="30" customHeight="1" x14ac:dyDescent="0.4"/>
    <row r="4422" s="90" customFormat="1" ht="30" customHeight="1" x14ac:dyDescent="0.4"/>
    <row r="4423" s="90" customFormat="1" ht="30" customHeight="1" x14ac:dyDescent="0.4"/>
    <row r="4424" s="90" customFormat="1" ht="30" customHeight="1" x14ac:dyDescent="0.4"/>
    <row r="4425" s="90" customFormat="1" ht="30" customHeight="1" x14ac:dyDescent="0.4"/>
    <row r="4426" s="90" customFormat="1" ht="30" customHeight="1" x14ac:dyDescent="0.4"/>
    <row r="4427" s="90" customFormat="1" ht="30" customHeight="1" x14ac:dyDescent="0.4"/>
    <row r="4428" s="90" customFormat="1" ht="30" customHeight="1" x14ac:dyDescent="0.4"/>
    <row r="4429" s="90" customFormat="1" ht="30" customHeight="1" x14ac:dyDescent="0.4"/>
    <row r="4430" s="90" customFormat="1" ht="30" customHeight="1" x14ac:dyDescent="0.4"/>
    <row r="4431" s="90" customFormat="1" ht="30" customHeight="1" x14ac:dyDescent="0.4"/>
    <row r="4432" s="90" customFormat="1" ht="30" customHeight="1" x14ac:dyDescent="0.4"/>
    <row r="4433" s="90" customFormat="1" ht="30" customHeight="1" x14ac:dyDescent="0.4"/>
    <row r="4434" s="90" customFormat="1" ht="30" customHeight="1" x14ac:dyDescent="0.4"/>
    <row r="4435" s="90" customFormat="1" ht="30" customHeight="1" x14ac:dyDescent="0.4"/>
    <row r="4436" s="90" customFormat="1" ht="30" customHeight="1" x14ac:dyDescent="0.4"/>
    <row r="4437" s="90" customFormat="1" ht="30" customHeight="1" x14ac:dyDescent="0.4"/>
    <row r="4438" s="90" customFormat="1" ht="30" customHeight="1" x14ac:dyDescent="0.4"/>
    <row r="4439" s="90" customFormat="1" ht="30" customHeight="1" x14ac:dyDescent="0.4"/>
    <row r="4440" s="90" customFormat="1" ht="30" customHeight="1" x14ac:dyDescent="0.4"/>
    <row r="4441" s="90" customFormat="1" ht="30" customHeight="1" x14ac:dyDescent="0.4"/>
    <row r="4442" s="90" customFormat="1" ht="30" customHeight="1" x14ac:dyDescent="0.4"/>
    <row r="4443" s="90" customFormat="1" ht="30" customHeight="1" x14ac:dyDescent="0.4"/>
    <row r="4444" s="90" customFormat="1" ht="30" customHeight="1" x14ac:dyDescent="0.4"/>
    <row r="4445" s="90" customFormat="1" ht="30" customHeight="1" x14ac:dyDescent="0.4"/>
    <row r="4446" s="90" customFormat="1" ht="30" customHeight="1" x14ac:dyDescent="0.4"/>
    <row r="4447" s="90" customFormat="1" ht="30" customHeight="1" x14ac:dyDescent="0.4"/>
    <row r="4448" s="90" customFormat="1" ht="30" customHeight="1" x14ac:dyDescent="0.4"/>
    <row r="4449" s="90" customFormat="1" ht="30" customHeight="1" x14ac:dyDescent="0.4"/>
    <row r="4450" s="90" customFormat="1" ht="30" customHeight="1" x14ac:dyDescent="0.4"/>
    <row r="4451" s="90" customFormat="1" ht="30" customHeight="1" x14ac:dyDescent="0.4"/>
    <row r="4452" s="90" customFormat="1" ht="30" customHeight="1" x14ac:dyDescent="0.4"/>
    <row r="4453" s="90" customFormat="1" ht="30" customHeight="1" x14ac:dyDescent="0.4"/>
    <row r="4454" s="90" customFormat="1" ht="30" customHeight="1" x14ac:dyDescent="0.4"/>
    <row r="4455" s="90" customFormat="1" ht="30" customHeight="1" x14ac:dyDescent="0.4"/>
    <row r="4456" s="90" customFormat="1" ht="30" customHeight="1" x14ac:dyDescent="0.4"/>
    <row r="4457" s="90" customFormat="1" ht="30" customHeight="1" x14ac:dyDescent="0.4"/>
    <row r="4458" s="90" customFormat="1" ht="30" customHeight="1" x14ac:dyDescent="0.4"/>
    <row r="4459" s="90" customFormat="1" ht="30" customHeight="1" x14ac:dyDescent="0.4"/>
    <row r="4460" s="90" customFormat="1" ht="30" customHeight="1" x14ac:dyDescent="0.4"/>
    <row r="4461" s="90" customFormat="1" ht="30" customHeight="1" x14ac:dyDescent="0.4"/>
    <row r="4462" s="90" customFormat="1" ht="30" customHeight="1" x14ac:dyDescent="0.4"/>
    <row r="4463" s="90" customFormat="1" ht="30" customHeight="1" x14ac:dyDescent="0.4"/>
    <row r="4464" s="90" customFormat="1" ht="30" customHeight="1" x14ac:dyDescent="0.4"/>
    <row r="4465" s="90" customFormat="1" ht="30" customHeight="1" x14ac:dyDescent="0.4"/>
    <row r="4466" s="90" customFormat="1" ht="30" customHeight="1" x14ac:dyDescent="0.4"/>
    <row r="4467" s="90" customFormat="1" ht="30" customHeight="1" x14ac:dyDescent="0.4"/>
    <row r="4468" s="90" customFormat="1" ht="30" customHeight="1" x14ac:dyDescent="0.4"/>
    <row r="4469" s="90" customFormat="1" ht="30" customHeight="1" x14ac:dyDescent="0.4"/>
    <row r="4470" s="90" customFormat="1" ht="30" customHeight="1" x14ac:dyDescent="0.4"/>
    <row r="4471" s="90" customFormat="1" ht="30" customHeight="1" x14ac:dyDescent="0.4"/>
    <row r="4472" s="90" customFormat="1" ht="30" customHeight="1" x14ac:dyDescent="0.4"/>
    <row r="4473" s="90" customFormat="1" ht="30" customHeight="1" x14ac:dyDescent="0.4"/>
    <row r="4474" s="90" customFormat="1" ht="30" customHeight="1" x14ac:dyDescent="0.4"/>
    <row r="4475" s="90" customFormat="1" ht="30" customHeight="1" x14ac:dyDescent="0.4"/>
    <row r="4476" s="90" customFormat="1" ht="30" customHeight="1" x14ac:dyDescent="0.4"/>
    <row r="4477" s="90" customFormat="1" ht="30" customHeight="1" x14ac:dyDescent="0.4"/>
    <row r="4478" s="90" customFormat="1" ht="30" customHeight="1" x14ac:dyDescent="0.4"/>
    <row r="4479" s="90" customFormat="1" ht="30" customHeight="1" x14ac:dyDescent="0.4"/>
    <row r="4480" s="90" customFormat="1" ht="30" customHeight="1" x14ac:dyDescent="0.4"/>
    <row r="4481" s="90" customFormat="1" ht="30" customHeight="1" x14ac:dyDescent="0.4"/>
    <row r="4482" s="90" customFormat="1" ht="30" customHeight="1" x14ac:dyDescent="0.4"/>
    <row r="4483" s="90" customFormat="1" ht="30" customHeight="1" x14ac:dyDescent="0.4"/>
    <row r="4484" s="90" customFormat="1" ht="30" customHeight="1" x14ac:dyDescent="0.4"/>
    <row r="4485" s="90" customFormat="1" ht="30" customHeight="1" x14ac:dyDescent="0.4"/>
    <row r="4486" s="90" customFormat="1" ht="30" customHeight="1" x14ac:dyDescent="0.4"/>
    <row r="4487" s="90" customFormat="1" ht="30" customHeight="1" x14ac:dyDescent="0.4"/>
    <row r="4488" s="90" customFormat="1" ht="30" customHeight="1" x14ac:dyDescent="0.4"/>
    <row r="4489" s="90" customFormat="1" ht="30" customHeight="1" x14ac:dyDescent="0.4"/>
    <row r="4490" s="90" customFormat="1" ht="30" customHeight="1" x14ac:dyDescent="0.4"/>
    <row r="4491" s="90" customFormat="1" ht="30" customHeight="1" x14ac:dyDescent="0.4"/>
    <row r="4492" s="90" customFormat="1" ht="30" customHeight="1" x14ac:dyDescent="0.4"/>
    <row r="4493" s="90" customFormat="1" ht="30" customHeight="1" x14ac:dyDescent="0.4"/>
    <row r="4494" s="90" customFormat="1" ht="30" customHeight="1" x14ac:dyDescent="0.4"/>
    <row r="4495" s="90" customFormat="1" ht="30" customHeight="1" x14ac:dyDescent="0.4"/>
    <row r="4496" s="90" customFormat="1" ht="30" customHeight="1" x14ac:dyDescent="0.4"/>
    <row r="4497" s="90" customFormat="1" ht="30" customHeight="1" x14ac:dyDescent="0.4"/>
    <row r="4498" s="90" customFormat="1" ht="30" customHeight="1" x14ac:dyDescent="0.4"/>
    <row r="4499" s="90" customFormat="1" ht="30" customHeight="1" x14ac:dyDescent="0.4"/>
    <row r="4500" s="90" customFormat="1" ht="30" customHeight="1" x14ac:dyDescent="0.4"/>
    <row r="4501" s="90" customFormat="1" ht="30" customHeight="1" x14ac:dyDescent="0.4"/>
    <row r="4502" s="90" customFormat="1" ht="30" customHeight="1" x14ac:dyDescent="0.4"/>
    <row r="4503" s="90" customFormat="1" ht="30" customHeight="1" x14ac:dyDescent="0.4"/>
    <row r="4504" s="90" customFormat="1" ht="30" customHeight="1" x14ac:dyDescent="0.4"/>
    <row r="4505" s="90" customFormat="1" ht="30" customHeight="1" x14ac:dyDescent="0.4"/>
    <row r="4506" s="90" customFormat="1" ht="30" customHeight="1" x14ac:dyDescent="0.4"/>
    <row r="4507" s="90" customFormat="1" ht="30" customHeight="1" x14ac:dyDescent="0.4"/>
    <row r="4508" s="90" customFormat="1" ht="30" customHeight="1" x14ac:dyDescent="0.4"/>
    <row r="4509" s="90" customFormat="1" ht="30" customHeight="1" x14ac:dyDescent="0.4"/>
    <row r="4510" s="90" customFormat="1" ht="30" customHeight="1" x14ac:dyDescent="0.4"/>
    <row r="4511" s="90" customFormat="1" ht="30" customHeight="1" x14ac:dyDescent="0.4"/>
    <row r="4512" s="90" customFormat="1" ht="30" customHeight="1" x14ac:dyDescent="0.4"/>
    <row r="4513" s="90" customFormat="1" ht="30" customHeight="1" x14ac:dyDescent="0.4"/>
    <row r="4514" s="90" customFormat="1" ht="30" customHeight="1" x14ac:dyDescent="0.4"/>
    <row r="4515" s="90" customFormat="1" ht="30" customHeight="1" x14ac:dyDescent="0.4"/>
    <row r="4516" s="90" customFormat="1" ht="30" customHeight="1" x14ac:dyDescent="0.4"/>
    <row r="4517" s="90" customFormat="1" ht="30" customHeight="1" x14ac:dyDescent="0.4"/>
    <row r="4518" s="90" customFormat="1" ht="30" customHeight="1" x14ac:dyDescent="0.4"/>
    <row r="4519" s="90" customFormat="1" ht="30" customHeight="1" x14ac:dyDescent="0.4"/>
    <row r="4520" s="90" customFormat="1" ht="30" customHeight="1" x14ac:dyDescent="0.4"/>
    <row r="4521" s="90" customFormat="1" ht="30" customHeight="1" x14ac:dyDescent="0.4"/>
    <row r="4522" s="90" customFormat="1" ht="30" customHeight="1" x14ac:dyDescent="0.4"/>
    <row r="4523" s="90" customFormat="1" ht="30" customHeight="1" x14ac:dyDescent="0.4"/>
    <row r="4524" s="90" customFormat="1" ht="30" customHeight="1" x14ac:dyDescent="0.4"/>
    <row r="4525" s="90" customFormat="1" ht="30" customHeight="1" x14ac:dyDescent="0.4"/>
    <row r="4526" s="90" customFormat="1" ht="30" customHeight="1" x14ac:dyDescent="0.4"/>
    <row r="4527" s="90" customFormat="1" ht="30" customHeight="1" x14ac:dyDescent="0.4"/>
    <row r="4528" s="90" customFormat="1" ht="30" customHeight="1" x14ac:dyDescent="0.4"/>
    <row r="4529" s="90" customFormat="1" ht="30" customHeight="1" x14ac:dyDescent="0.4"/>
    <row r="4530" s="90" customFormat="1" ht="30" customHeight="1" x14ac:dyDescent="0.4"/>
    <row r="4531" s="90" customFormat="1" ht="30" customHeight="1" x14ac:dyDescent="0.4"/>
    <row r="4532" s="90" customFormat="1" ht="30" customHeight="1" x14ac:dyDescent="0.4"/>
    <row r="4533" s="90" customFormat="1" ht="30" customHeight="1" x14ac:dyDescent="0.4"/>
    <row r="4534" s="90" customFormat="1" ht="30" customHeight="1" x14ac:dyDescent="0.4"/>
    <row r="4535" s="90" customFormat="1" ht="30" customHeight="1" x14ac:dyDescent="0.4"/>
    <row r="4536" s="90" customFormat="1" ht="30" customHeight="1" x14ac:dyDescent="0.4"/>
    <row r="4537" s="90" customFormat="1" ht="30" customHeight="1" x14ac:dyDescent="0.4"/>
    <row r="4538" s="90" customFormat="1" ht="30" customHeight="1" x14ac:dyDescent="0.4"/>
    <row r="4539" s="90" customFormat="1" ht="30" customHeight="1" x14ac:dyDescent="0.4"/>
    <row r="4540" s="90" customFormat="1" ht="30" customHeight="1" x14ac:dyDescent="0.4"/>
    <row r="4541" s="90" customFormat="1" ht="30" customHeight="1" x14ac:dyDescent="0.4"/>
    <row r="4542" s="90" customFormat="1" ht="30" customHeight="1" x14ac:dyDescent="0.4"/>
    <row r="4543" s="90" customFormat="1" ht="30" customHeight="1" x14ac:dyDescent="0.4"/>
    <row r="4544" s="90" customFormat="1" ht="30" customHeight="1" x14ac:dyDescent="0.4"/>
    <row r="4545" s="90" customFormat="1" ht="30" customHeight="1" x14ac:dyDescent="0.4"/>
    <row r="4546" s="90" customFormat="1" ht="30" customHeight="1" x14ac:dyDescent="0.4"/>
    <row r="4547" s="90" customFormat="1" ht="30" customHeight="1" x14ac:dyDescent="0.4"/>
    <row r="4548" s="90" customFormat="1" ht="30" customHeight="1" x14ac:dyDescent="0.4"/>
    <row r="4549" s="90" customFormat="1" ht="30" customHeight="1" x14ac:dyDescent="0.4"/>
    <row r="4550" s="90" customFormat="1" ht="30" customHeight="1" x14ac:dyDescent="0.4"/>
    <row r="4551" s="90" customFormat="1" ht="30" customHeight="1" x14ac:dyDescent="0.4"/>
    <row r="4552" s="90" customFormat="1" ht="30" customHeight="1" x14ac:dyDescent="0.4"/>
    <row r="4553" s="90" customFormat="1" ht="30" customHeight="1" x14ac:dyDescent="0.4"/>
    <row r="4554" s="90" customFormat="1" ht="30" customHeight="1" x14ac:dyDescent="0.4"/>
    <row r="4555" s="90" customFormat="1" ht="30" customHeight="1" x14ac:dyDescent="0.4"/>
    <row r="4556" s="90" customFormat="1" ht="30" customHeight="1" x14ac:dyDescent="0.4"/>
    <row r="4557" s="90" customFormat="1" ht="30" customHeight="1" x14ac:dyDescent="0.4"/>
    <row r="4558" s="90" customFormat="1" ht="30" customHeight="1" x14ac:dyDescent="0.4"/>
    <row r="4559" s="90" customFormat="1" ht="30" customHeight="1" x14ac:dyDescent="0.4"/>
    <row r="4560" s="90" customFormat="1" ht="30" customHeight="1" x14ac:dyDescent="0.4"/>
    <row r="4561" s="90" customFormat="1" ht="30" customHeight="1" x14ac:dyDescent="0.4"/>
    <row r="4562" s="90" customFormat="1" ht="30" customHeight="1" x14ac:dyDescent="0.4"/>
    <row r="4563" s="90" customFormat="1" ht="30" customHeight="1" x14ac:dyDescent="0.4"/>
    <row r="4564" s="90" customFormat="1" ht="30" customHeight="1" x14ac:dyDescent="0.4"/>
    <row r="4565" s="90" customFormat="1" ht="30" customHeight="1" x14ac:dyDescent="0.4"/>
    <row r="4566" s="90" customFormat="1" ht="30" customHeight="1" x14ac:dyDescent="0.4"/>
    <row r="4567" s="90" customFormat="1" ht="30" customHeight="1" x14ac:dyDescent="0.4"/>
    <row r="4568" s="90" customFormat="1" ht="30" customHeight="1" x14ac:dyDescent="0.4"/>
    <row r="4569" s="90" customFormat="1" ht="30" customHeight="1" x14ac:dyDescent="0.4"/>
    <row r="4570" s="90" customFormat="1" ht="30" customHeight="1" x14ac:dyDescent="0.4"/>
    <row r="4571" s="90" customFormat="1" ht="30" customHeight="1" x14ac:dyDescent="0.4"/>
    <row r="4572" s="90" customFormat="1" ht="30" customHeight="1" x14ac:dyDescent="0.4"/>
    <row r="4573" s="90" customFormat="1" ht="30" customHeight="1" x14ac:dyDescent="0.4"/>
    <row r="4574" s="90" customFormat="1" ht="30" customHeight="1" x14ac:dyDescent="0.4"/>
    <row r="4575" s="90" customFormat="1" ht="30" customHeight="1" x14ac:dyDescent="0.4"/>
    <row r="4576" s="90" customFormat="1" ht="30" customHeight="1" x14ac:dyDescent="0.4"/>
    <row r="4577" s="90" customFormat="1" ht="30" customHeight="1" x14ac:dyDescent="0.4"/>
    <row r="4578" s="90" customFormat="1" ht="30" customHeight="1" x14ac:dyDescent="0.4"/>
    <row r="4579" s="90" customFormat="1" ht="30" customHeight="1" x14ac:dyDescent="0.4"/>
    <row r="4580" s="90" customFormat="1" ht="30" customHeight="1" x14ac:dyDescent="0.4"/>
    <row r="4581" s="90" customFormat="1" ht="30" customHeight="1" x14ac:dyDescent="0.4"/>
    <row r="4582" s="90" customFormat="1" ht="30" customHeight="1" x14ac:dyDescent="0.4"/>
    <row r="4583" s="90" customFormat="1" ht="30" customHeight="1" x14ac:dyDescent="0.4"/>
    <row r="4584" s="90" customFormat="1" ht="30" customHeight="1" x14ac:dyDescent="0.4"/>
    <row r="4585" s="90" customFormat="1" ht="30" customHeight="1" x14ac:dyDescent="0.4"/>
    <row r="4586" s="90" customFormat="1" ht="30" customHeight="1" x14ac:dyDescent="0.4"/>
    <row r="4587" s="90" customFormat="1" ht="30" customHeight="1" x14ac:dyDescent="0.4"/>
    <row r="4588" s="90" customFormat="1" ht="30" customHeight="1" x14ac:dyDescent="0.4"/>
    <row r="4589" s="90" customFormat="1" ht="30" customHeight="1" x14ac:dyDescent="0.4"/>
    <row r="4590" s="90" customFormat="1" ht="30" customHeight="1" x14ac:dyDescent="0.4"/>
    <row r="4591" s="90" customFormat="1" ht="30" customHeight="1" x14ac:dyDescent="0.4"/>
    <row r="4592" s="90" customFormat="1" ht="30" customHeight="1" x14ac:dyDescent="0.4"/>
    <row r="4593" s="90" customFormat="1" ht="30" customHeight="1" x14ac:dyDescent="0.4"/>
    <row r="4594" s="90" customFormat="1" ht="30" customHeight="1" x14ac:dyDescent="0.4"/>
    <row r="4595" s="90" customFormat="1" ht="30" customHeight="1" x14ac:dyDescent="0.4"/>
    <row r="4596" s="90" customFormat="1" ht="30" customHeight="1" x14ac:dyDescent="0.4"/>
    <row r="4597" s="90" customFormat="1" ht="30" customHeight="1" x14ac:dyDescent="0.4"/>
    <row r="4598" s="90" customFormat="1" ht="30" customHeight="1" x14ac:dyDescent="0.4"/>
    <row r="4599" s="90" customFormat="1" ht="30" customHeight="1" x14ac:dyDescent="0.4"/>
    <row r="4600" s="90" customFormat="1" ht="30" customHeight="1" x14ac:dyDescent="0.4"/>
    <row r="4601" s="90" customFormat="1" ht="30" customHeight="1" x14ac:dyDescent="0.4"/>
    <row r="4602" s="90" customFormat="1" ht="30" customHeight="1" x14ac:dyDescent="0.4"/>
    <row r="4603" s="90" customFormat="1" ht="30" customHeight="1" x14ac:dyDescent="0.4"/>
    <row r="4604" s="90" customFormat="1" ht="30" customHeight="1" x14ac:dyDescent="0.4"/>
    <row r="4605" s="90" customFormat="1" ht="30" customHeight="1" x14ac:dyDescent="0.4"/>
    <row r="4606" s="90" customFormat="1" ht="30" customHeight="1" x14ac:dyDescent="0.4"/>
    <row r="4607" s="90" customFormat="1" ht="30" customHeight="1" x14ac:dyDescent="0.4"/>
    <row r="4608" s="90" customFormat="1" ht="30" customHeight="1" x14ac:dyDescent="0.4"/>
    <row r="4609" s="90" customFormat="1" ht="30" customHeight="1" x14ac:dyDescent="0.4"/>
    <row r="4610" s="90" customFormat="1" ht="30" customHeight="1" x14ac:dyDescent="0.4"/>
    <row r="4611" s="90" customFormat="1" ht="30" customHeight="1" x14ac:dyDescent="0.4"/>
    <row r="4612" s="90" customFormat="1" ht="30" customHeight="1" x14ac:dyDescent="0.4"/>
    <row r="4613" s="90" customFormat="1" ht="30" customHeight="1" x14ac:dyDescent="0.4"/>
    <row r="4614" s="90" customFormat="1" ht="30" customHeight="1" x14ac:dyDescent="0.4"/>
    <row r="4615" s="90" customFormat="1" ht="30" customHeight="1" x14ac:dyDescent="0.4"/>
    <row r="4616" s="90" customFormat="1" ht="30" customHeight="1" x14ac:dyDescent="0.4"/>
    <row r="4617" s="90" customFormat="1" ht="30" customHeight="1" x14ac:dyDescent="0.4"/>
    <row r="4618" s="90" customFormat="1" ht="30" customHeight="1" x14ac:dyDescent="0.4"/>
    <row r="4619" s="90" customFormat="1" ht="30" customHeight="1" x14ac:dyDescent="0.4"/>
    <row r="4620" s="90" customFormat="1" ht="30" customHeight="1" x14ac:dyDescent="0.4"/>
    <row r="4621" s="90" customFormat="1" ht="30" customHeight="1" x14ac:dyDescent="0.4"/>
    <row r="4622" s="90" customFormat="1" ht="30" customHeight="1" x14ac:dyDescent="0.4"/>
    <row r="4623" s="90" customFormat="1" ht="30" customHeight="1" x14ac:dyDescent="0.4"/>
    <row r="4624" s="90" customFormat="1" ht="30" customHeight="1" x14ac:dyDescent="0.4"/>
    <row r="4625" s="90" customFormat="1" ht="30" customHeight="1" x14ac:dyDescent="0.4"/>
    <row r="4626" s="90" customFormat="1" ht="30" customHeight="1" x14ac:dyDescent="0.4"/>
    <row r="4627" s="90" customFormat="1" ht="30" customHeight="1" x14ac:dyDescent="0.4"/>
    <row r="4628" s="90" customFormat="1" ht="30" customHeight="1" x14ac:dyDescent="0.4"/>
    <row r="4629" s="90" customFormat="1" ht="30" customHeight="1" x14ac:dyDescent="0.4"/>
    <row r="4630" s="90" customFormat="1" ht="30" customHeight="1" x14ac:dyDescent="0.4"/>
    <row r="4631" s="90" customFormat="1" ht="30" customHeight="1" x14ac:dyDescent="0.4"/>
    <row r="4632" s="90" customFormat="1" ht="30" customHeight="1" x14ac:dyDescent="0.4"/>
    <row r="4633" s="90" customFormat="1" ht="30" customHeight="1" x14ac:dyDescent="0.4"/>
    <row r="4634" s="90" customFormat="1" ht="30" customHeight="1" x14ac:dyDescent="0.4"/>
    <row r="4635" s="90" customFormat="1" ht="30" customHeight="1" x14ac:dyDescent="0.4"/>
    <row r="4636" s="90" customFormat="1" ht="30" customHeight="1" x14ac:dyDescent="0.4"/>
    <row r="4637" s="90" customFormat="1" ht="30" customHeight="1" x14ac:dyDescent="0.4"/>
    <row r="4638" s="90" customFormat="1" ht="30" customHeight="1" x14ac:dyDescent="0.4"/>
    <row r="4639" s="90" customFormat="1" ht="30" customHeight="1" x14ac:dyDescent="0.4"/>
    <row r="4640" s="90" customFormat="1" ht="30" customHeight="1" x14ac:dyDescent="0.4"/>
    <row r="4641" s="90" customFormat="1" ht="30" customHeight="1" x14ac:dyDescent="0.4"/>
    <row r="4642" s="90" customFormat="1" ht="30" customHeight="1" x14ac:dyDescent="0.4"/>
    <row r="4643" s="90" customFormat="1" ht="30" customHeight="1" x14ac:dyDescent="0.4"/>
    <row r="4644" s="90" customFormat="1" ht="30" customHeight="1" x14ac:dyDescent="0.4"/>
    <row r="4645" s="90" customFormat="1" ht="30" customHeight="1" x14ac:dyDescent="0.4"/>
    <row r="4646" s="90" customFormat="1" ht="30" customHeight="1" x14ac:dyDescent="0.4"/>
    <row r="4647" s="90" customFormat="1" ht="30" customHeight="1" x14ac:dyDescent="0.4"/>
    <row r="4648" s="90" customFormat="1" ht="30" customHeight="1" x14ac:dyDescent="0.4"/>
    <row r="4649" s="90" customFormat="1" ht="30" customHeight="1" x14ac:dyDescent="0.4"/>
    <row r="4650" s="90" customFormat="1" ht="30" customHeight="1" x14ac:dyDescent="0.4"/>
    <row r="4651" s="90" customFormat="1" ht="30" customHeight="1" x14ac:dyDescent="0.4"/>
    <row r="4652" s="90" customFormat="1" ht="30" customHeight="1" x14ac:dyDescent="0.4"/>
    <row r="4653" s="90" customFormat="1" ht="30" customHeight="1" x14ac:dyDescent="0.4"/>
    <row r="4654" s="90" customFormat="1" ht="30" customHeight="1" x14ac:dyDescent="0.4"/>
    <row r="4655" s="90" customFormat="1" ht="30" customHeight="1" x14ac:dyDescent="0.4"/>
    <row r="4656" s="90" customFormat="1" ht="30" customHeight="1" x14ac:dyDescent="0.4"/>
    <row r="4657" s="90" customFormat="1" ht="30" customHeight="1" x14ac:dyDescent="0.4"/>
    <row r="4658" s="90" customFormat="1" ht="30" customHeight="1" x14ac:dyDescent="0.4"/>
    <row r="4659" s="90" customFormat="1" ht="30" customHeight="1" x14ac:dyDescent="0.4"/>
    <row r="4660" s="90" customFormat="1" ht="30" customHeight="1" x14ac:dyDescent="0.4"/>
    <row r="4661" s="90" customFormat="1" ht="30" customHeight="1" x14ac:dyDescent="0.4"/>
    <row r="4662" s="90" customFormat="1" ht="30" customHeight="1" x14ac:dyDescent="0.4"/>
    <row r="4663" s="90" customFormat="1" ht="30" customHeight="1" x14ac:dyDescent="0.4"/>
    <row r="4664" s="90" customFormat="1" ht="30" customHeight="1" x14ac:dyDescent="0.4"/>
    <row r="4665" s="90" customFormat="1" ht="30" customHeight="1" x14ac:dyDescent="0.4"/>
    <row r="4666" s="90" customFormat="1" ht="30" customHeight="1" x14ac:dyDescent="0.4"/>
    <row r="4667" s="90" customFormat="1" ht="30" customHeight="1" x14ac:dyDescent="0.4"/>
    <row r="4668" s="90" customFormat="1" ht="30" customHeight="1" x14ac:dyDescent="0.4"/>
    <row r="4669" s="90" customFormat="1" ht="30" customHeight="1" x14ac:dyDescent="0.4"/>
    <row r="4670" s="90" customFormat="1" ht="30" customHeight="1" x14ac:dyDescent="0.4"/>
    <row r="4671" s="90" customFormat="1" ht="30" customHeight="1" x14ac:dyDescent="0.4"/>
    <row r="4672" s="90" customFormat="1" ht="30" customHeight="1" x14ac:dyDescent="0.4"/>
    <row r="4673" s="90" customFormat="1" ht="30" customHeight="1" x14ac:dyDescent="0.4"/>
    <row r="4674" s="90" customFormat="1" ht="30" customHeight="1" x14ac:dyDescent="0.4"/>
    <row r="4675" s="90" customFormat="1" ht="30" customHeight="1" x14ac:dyDescent="0.4"/>
    <row r="4676" s="90" customFormat="1" ht="30" customHeight="1" x14ac:dyDescent="0.4"/>
    <row r="4677" s="90" customFormat="1" ht="30" customHeight="1" x14ac:dyDescent="0.4"/>
    <row r="4678" s="90" customFormat="1" ht="30" customHeight="1" x14ac:dyDescent="0.4"/>
    <row r="4679" s="90" customFormat="1" ht="30" customHeight="1" x14ac:dyDescent="0.4"/>
    <row r="4680" s="90" customFormat="1" ht="30" customHeight="1" x14ac:dyDescent="0.4"/>
    <row r="4681" s="90" customFormat="1" ht="30" customHeight="1" x14ac:dyDescent="0.4"/>
    <row r="4682" s="90" customFormat="1" ht="30" customHeight="1" x14ac:dyDescent="0.4"/>
    <row r="4683" s="90" customFormat="1" ht="30" customHeight="1" x14ac:dyDescent="0.4"/>
    <row r="4684" s="90" customFormat="1" ht="30" customHeight="1" x14ac:dyDescent="0.4"/>
    <row r="4685" s="90" customFormat="1" ht="30" customHeight="1" x14ac:dyDescent="0.4"/>
    <row r="4686" s="90" customFormat="1" ht="30" customHeight="1" x14ac:dyDescent="0.4"/>
    <row r="4687" s="90" customFormat="1" ht="30" customHeight="1" x14ac:dyDescent="0.4"/>
    <row r="4688" s="90" customFormat="1" ht="30" customHeight="1" x14ac:dyDescent="0.4"/>
    <row r="4689" s="90" customFormat="1" ht="30" customHeight="1" x14ac:dyDescent="0.4"/>
    <row r="4690" s="90" customFormat="1" ht="30" customHeight="1" x14ac:dyDescent="0.4"/>
    <row r="4691" s="90" customFormat="1" ht="30" customHeight="1" x14ac:dyDescent="0.4"/>
    <row r="4692" s="90" customFormat="1" ht="30" customHeight="1" x14ac:dyDescent="0.4"/>
    <row r="4693" s="90" customFormat="1" ht="30" customHeight="1" x14ac:dyDescent="0.4"/>
    <row r="4694" s="90" customFormat="1" ht="30" customHeight="1" x14ac:dyDescent="0.4"/>
    <row r="4695" s="90" customFormat="1" ht="30" customHeight="1" x14ac:dyDescent="0.4"/>
    <row r="4696" s="90" customFormat="1" ht="30" customHeight="1" x14ac:dyDescent="0.4"/>
    <row r="4697" s="90" customFormat="1" ht="30" customHeight="1" x14ac:dyDescent="0.4"/>
    <row r="4698" s="90" customFormat="1" ht="30" customHeight="1" x14ac:dyDescent="0.4"/>
    <row r="4699" s="90" customFormat="1" ht="30" customHeight="1" x14ac:dyDescent="0.4"/>
    <row r="4700" s="90" customFormat="1" ht="30" customHeight="1" x14ac:dyDescent="0.4"/>
    <row r="4701" s="90" customFormat="1" ht="30" customHeight="1" x14ac:dyDescent="0.4"/>
    <row r="4702" s="90" customFormat="1" ht="30" customHeight="1" x14ac:dyDescent="0.4"/>
    <row r="4703" s="90" customFormat="1" ht="30" customHeight="1" x14ac:dyDescent="0.4"/>
    <row r="4704" s="90" customFormat="1" ht="30" customHeight="1" x14ac:dyDescent="0.4"/>
    <row r="4705" s="90" customFormat="1" ht="30" customHeight="1" x14ac:dyDescent="0.4"/>
    <row r="4706" s="90" customFormat="1" ht="30" customHeight="1" x14ac:dyDescent="0.4"/>
    <row r="4707" s="90" customFormat="1" ht="30" customHeight="1" x14ac:dyDescent="0.4"/>
    <row r="4708" s="90" customFormat="1" ht="30" customHeight="1" x14ac:dyDescent="0.4"/>
    <row r="4709" s="90" customFormat="1" ht="30" customHeight="1" x14ac:dyDescent="0.4"/>
    <row r="4710" s="90" customFormat="1" ht="30" customHeight="1" x14ac:dyDescent="0.4"/>
    <row r="4711" s="90" customFormat="1" ht="30" customHeight="1" x14ac:dyDescent="0.4"/>
    <row r="4712" s="90" customFormat="1" ht="30" customHeight="1" x14ac:dyDescent="0.4"/>
    <row r="4713" s="90" customFormat="1" ht="30" customHeight="1" x14ac:dyDescent="0.4"/>
    <row r="4714" s="90" customFormat="1" ht="30" customHeight="1" x14ac:dyDescent="0.4"/>
    <row r="4715" s="90" customFormat="1" ht="30" customHeight="1" x14ac:dyDescent="0.4"/>
    <row r="4716" s="90" customFormat="1" ht="30" customHeight="1" x14ac:dyDescent="0.4"/>
    <row r="4717" s="90" customFormat="1" ht="30" customHeight="1" x14ac:dyDescent="0.4"/>
    <row r="4718" s="90" customFormat="1" ht="30" customHeight="1" x14ac:dyDescent="0.4"/>
    <row r="4719" s="90" customFormat="1" ht="30" customHeight="1" x14ac:dyDescent="0.4"/>
    <row r="4720" s="90" customFormat="1" ht="30" customHeight="1" x14ac:dyDescent="0.4"/>
    <row r="4721" s="90" customFormat="1" ht="30" customHeight="1" x14ac:dyDescent="0.4"/>
    <row r="4722" s="90" customFormat="1" ht="30" customHeight="1" x14ac:dyDescent="0.4"/>
    <row r="4723" s="90" customFormat="1" ht="30" customHeight="1" x14ac:dyDescent="0.4"/>
    <row r="4724" s="90" customFormat="1" ht="30" customHeight="1" x14ac:dyDescent="0.4"/>
    <row r="4725" s="90" customFormat="1" ht="30" customHeight="1" x14ac:dyDescent="0.4"/>
    <row r="4726" s="90" customFormat="1" ht="30" customHeight="1" x14ac:dyDescent="0.4"/>
    <row r="4727" s="90" customFormat="1" ht="30" customHeight="1" x14ac:dyDescent="0.4"/>
    <row r="4728" s="90" customFormat="1" ht="30" customHeight="1" x14ac:dyDescent="0.4"/>
    <row r="4729" s="90" customFormat="1" ht="30" customHeight="1" x14ac:dyDescent="0.4"/>
    <row r="4730" s="90" customFormat="1" ht="30" customHeight="1" x14ac:dyDescent="0.4"/>
    <row r="4731" s="90" customFormat="1" ht="30" customHeight="1" x14ac:dyDescent="0.4"/>
    <row r="4732" s="90" customFormat="1" ht="30" customHeight="1" x14ac:dyDescent="0.4"/>
    <row r="4733" s="90" customFormat="1" ht="30" customHeight="1" x14ac:dyDescent="0.4"/>
    <row r="4734" s="90" customFormat="1" ht="30" customHeight="1" x14ac:dyDescent="0.4"/>
    <row r="4735" s="90" customFormat="1" ht="30" customHeight="1" x14ac:dyDescent="0.4"/>
    <row r="4736" s="90" customFormat="1" ht="30" customHeight="1" x14ac:dyDescent="0.4"/>
    <row r="4737" s="90" customFormat="1" ht="30" customHeight="1" x14ac:dyDescent="0.4"/>
    <row r="4738" s="90" customFormat="1" ht="30" customHeight="1" x14ac:dyDescent="0.4"/>
    <row r="4739" s="90" customFormat="1" ht="30" customHeight="1" x14ac:dyDescent="0.4"/>
    <row r="4740" s="90" customFormat="1" ht="30" customHeight="1" x14ac:dyDescent="0.4"/>
    <row r="4741" s="90" customFormat="1" ht="30" customHeight="1" x14ac:dyDescent="0.4"/>
    <row r="4742" s="90" customFormat="1" ht="30" customHeight="1" x14ac:dyDescent="0.4"/>
    <row r="4743" s="90" customFormat="1" ht="30" customHeight="1" x14ac:dyDescent="0.4"/>
    <row r="4744" s="90" customFormat="1" ht="30" customHeight="1" x14ac:dyDescent="0.4"/>
    <row r="4745" s="90" customFormat="1" ht="30" customHeight="1" x14ac:dyDescent="0.4"/>
    <row r="4746" s="90" customFormat="1" ht="30" customHeight="1" x14ac:dyDescent="0.4"/>
    <row r="4747" s="90" customFormat="1" ht="30" customHeight="1" x14ac:dyDescent="0.4"/>
    <row r="4748" s="90" customFormat="1" ht="30" customHeight="1" x14ac:dyDescent="0.4"/>
    <row r="4749" s="90" customFormat="1" ht="30" customHeight="1" x14ac:dyDescent="0.4"/>
    <row r="4750" s="90" customFormat="1" ht="30" customHeight="1" x14ac:dyDescent="0.4"/>
    <row r="4751" s="90" customFormat="1" ht="30" customHeight="1" x14ac:dyDescent="0.4"/>
    <row r="4752" s="90" customFormat="1" ht="30" customHeight="1" x14ac:dyDescent="0.4"/>
    <row r="4753" s="90" customFormat="1" ht="30" customHeight="1" x14ac:dyDescent="0.4"/>
    <row r="4754" s="90" customFormat="1" ht="30" customHeight="1" x14ac:dyDescent="0.4"/>
    <row r="4755" s="90" customFormat="1" ht="30" customHeight="1" x14ac:dyDescent="0.4"/>
    <row r="4756" s="90" customFormat="1" ht="30" customHeight="1" x14ac:dyDescent="0.4"/>
    <row r="4757" s="90" customFormat="1" ht="30" customHeight="1" x14ac:dyDescent="0.4"/>
    <row r="4758" s="90" customFormat="1" ht="30" customHeight="1" x14ac:dyDescent="0.4"/>
    <row r="4759" s="90" customFormat="1" ht="30" customHeight="1" x14ac:dyDescent="0.4"/>
    <row r="4760" s="90" customFormat="1" ht="30" customHeight="1" x14ac:dyDescent="0.4"/>
    <row r="4761" s="90" customFormat="1" ht="30" customHeight="1" x14ac:dyDescent="0.4"/>
    <row r="4762" s="90" customFormat="1" ht="30" customHeight="1" x14ac:dyDescent="0.4"/>
    <row r="4763" s="90" customFormat="1" ht="30" customHeight="1" x14ac:dyDescent="0.4"/>
    <row r="4764" s="90" customFormat="1" ht="30" customHeight="1" x14ac:dyDescent="0.4"/>
    <row r="4765" s="90" customFormat="1" ht="30" customHeight="1" x14ac:dyDescent="0.4"/>
    <row r="4766" s="90" customFormat="1" ht="30" customHeight="1" x14ac:dyDescent="0.4"/>
    <row r="4767" s="90" customFormat="1" ht="30" customHeight="1" x14ac:dyDescent="0.4"/>
    <row r="4768" s="90" customFormat="1" ht="30" customHeight="1" x14ac:dyDescent="0.4"/>
    <row r="4769" s="90" customFormat="1" ht="30" customHeight="1" x14ac:dyDescent="0.4"/>
    <row r="4770" s="90" customFormat="1" ht="30" customHeight="1" x14ac:dyDescent="0.4"/>
    <row r="4771" s="90" customFormat="1" ht="30" customHeight="1" x14ac:dyDescent="0.4"/>
    <row r="4772" s="90" customFormat="1" ht="30" customHeight="1" x14ac:dyDescent="0.4"/>
    <row r="4773" s="90" customFormat="1" ht="30" customHeight="1" x14ac:dyDescent="0.4"/>
    <row r="4774" s="90" customFormat="1" ht="30" customHeight="1" x14ac:dyDescent="0.4"/>
    <row r="4775" s="90" customFormat="1" ht="30" customHeight="1" x14ac:dyDescent="0.4"/>
    <row r="4776" s="90" customFormat="1" ht="30" customHeight="1" x14ac:dyDescent="0.4"/>
    <row r="4777" s="90" customFormat="1" ht="30" customHeight="1" x14ac:dyDescent="0.4"/>
    <row r="4778" s="90" customFormat="1" ht="30" customHeight="1" x14ac:dyDescent="0.4"/>
    <row r="4779" s="90" customFormat="1" ht="30" customHeight="1" x14ac:dyDescent="0.4"/>
    <row r="4780" s="90" customFormat="1" ht="30" customHeight="1" x14ac:dyDescent="0.4"/>
    <row r="4781" s="90" customFormat="1" ht="30" customHeight="1" x14ac:dyDescent="0.4"/>
    <row r="4782" s="90" customFormat="1" ht="30" customHeight="1" x14ac:dyDescent="0.4"/>
    <row r="4783" s="90" customFormat="1" ht="30" customHeight="1" x14ac:dyDescent="0.4"/>
    <row r="4784" s="90" customFormat="1" ht="30" customHeight="1" x14ac:dyDescent="0.4"/>
    <row r="4785" s="90" customFormat="1" ht="30" customHeight="1" x14ac:dyDescent="0.4"/>
    <row r="4786" s="90" customFormat="1" ht="30" customHeight="1" x14ac:dyDescent="0.4"/>
    <row r="4787" s="90" customFormat="1" ht="30" customHeight="1" x14ac:dyDescent="0.4"/>
    <row r="4788" s="90" customFormat="1" ht="30" customHeight="1" x14ac:dyDescent="0.4"/>
    <row r="4789" s="90" customFormat="1" ht="30" customHeight="1" x14ac:dyDescent="0.4"/>
    <row r="4790" s="90" customFormat="1" ht="30" customHeight="1" x14ac:dyDescent="0.4"/>
    <row r="4791" s="90" customFormat="1" ht="30" customHeight="1" x14ac:dyDescent="0.4"/>
    <row r="4792" s="90" customFormat="1" ht="30" customHeight="1" x14ac:dyDescent="0.4"/>
    <row r="4793" s="90" customFormat="1" ht="30" customHeight="1" x14ac:dyDescent="0.4"/>
    <row r="4794" s="90" customFormat="1" ht="30" customHeight="1" x14ac:dyDescent="0.4"/>
    <row r="4795" s="90" customFormat="1" ht="30" customHeight="1" x14ac:dyDescent="0.4"/>
    <row r="4796" s="90" customFormat="1" ht="30" customHeight="1" x14ac:dyDescent="0.4"/>
    <row r="4797" s="90" customFormat="1" ht="30" customHeight="1" x14ac:dyDescent="0.4"/>
    <row r="4798" s="90" customFormat="1" ht="30" customHeight="1" x14ac:dyDescent="0.4"/>
    <row r="4799" s="90" customFormat="1" ht="30" customHeight="1" x14ac:dyDescent="0.4"/>
    <row r="4800" s="90" customFormat="1" ht="30" customHeight="1" x14ac:dyDescent="0.4"/>
    <row r="4801" s="90" customFormat="1" ht="30" customHeight="1" x14ac:dyDescent="0.4"/>
    <row r="4802" s="90" customFormat="1" ht="30" customHeight="1" x14ac:dyDescent="0.4"/>
    <row r="4803" s="90" customFormat="1" ht="30" customHeight="1" x14ac:dyDescent="0.4"/>
    <row r="4804" s="90" customFormat="1" ht="30" customHeight="1" x14ac:dyDescent="0.4"/>
    <row r="4805" s="90" customFormat="1" ht="30" customHeight="1" x14ac:dyDescent="0.4"/>
    <row r="4806" s="90" customFormat="1" ht="30" customHeight="1" x14ac:dyDescent="0.4"/>
    <row r="4807" s="90" customFormat="1" ht="30" customHeight="1" x14ac:dyDescent="0.4"/>
    <row r="4808" s="90" customFormat="1" ht="30" customHeight="1" x14ac:dyDescent="0.4"/>
    <row r="4809" s="90" customFormat="1" ht="30" customHeight="1" x14ac:dyDescent="0.4"/>
    <row r="4810" s="90" customFormat="1" ht="30" customHeight="1" x14ac:dyDescent="0.4"/>
    <row r="4811" s="90" customFormat="1" ht="30" customHeight="1" x14ac:dyDescent="0.4"/>
    <row r="4812" s="90" customFormat="1" ht="30" customHeight="1" x14ac:dyDescent="0.4"/>
    <row r="4813" s="90" customFormat="1" ht="30" customHeight="1" x14ac:dyDescent="0.4"/>
    <row r="4814" s="90" customFormat="1" ht="30" customHeight="1" x14ac:dyDescent="0.4"/>
    <row r="4815" s="90" customFormat="1" ht="30" customHeight="1" x14ac:dyDescent="0.4"/>
    <row r="4816" s="90" customFormat="1" ht="30" customHeight="1" x14ac:dyDescent="0.4"/>
    <row r="4817" s="90" customFormat="1" ht="30" customHeight="1" x14ac:dyDescent="0.4"/>
    <row r="4818" s="90" customFormat="1" ht="30" customHeight="1" x14ac:dyDescent="0.4"/>
    <row r="4819" s="90" customFormat="1" ht="30" customHeight="1" x14ac:dyDescent="0.4"/>
    <row r="4820" s="90" customFormat="1" ht="30" customHeight="1" x14ac:dyDescent="0.4"/>
    <row r="4821" s="90" customFormat="1" ht="30" customHeight="1" x14ac:dyDescent="0.4"/>
    <row r="4822" s="90" customFormat="1" ht="30" customHeight="1" x14ac:dyDescent="0.4"/>
    <row r="4823" s="90" customFormat="1" ht="30" customHeight="1" x14ac:dyDescent="0.4"/>
    <row r="4824" s="90" customFormat="1" ht="30" customHeight="1" x14ac:dyDescent="0.4"/>
    <row r="4825" s="90" customFormat="1" ht="30" customHeight="1" x14ac:dyDescent="0.4"/>
    <row r="4826" s="90" customFormat="1" ht="30" customHeight="1" x14ac:dyDescent="0.4"/>
    <row r="4827" s="90" customFormat="1" ht="30" customHeight="1" x14ac:dyDescent="0.4"/>
    <row r="4828" s="90" customFormat="1" ht="30" customHeight="1" x14ac:dyDescent="0.4"/>
    <row r="4829" s="90" customFormat="1" ht="30" customHeight="1" x14ac:dyDescent="0.4"/>
    <row r="4830" s="90" customFormat="1" ht="30" customHeight="1" x14ac:dyDescent="0.4"/>
    <row r="4831" s="90" customFormat="1" ht="30" customHeight="1" x14ac:dyDescent="0.4"/>
    <row r="4832" s="90" customFormat="1" ht="30" customHeight="1" x14ac:dyDescent="0.4"/>
    <row r="4833" s="90" customFormat="1" ht="30" customHeight="1" x14ac:dyDescent="0.4"/>
    <row r="4834" s="90" customFormat="1" ht="30" customHeight="1" x14ac:dyDescent="0.4"/>
    <row r="4835" s="90" customFormat="1" ht="30" customHeight="1" x14ac:dyDescent="0.4"/>
    <row r="4836" s="90" customFormat="1" ht="30" customHeight="1" x14ac:dyDescent="0.4"/>
    <row r="4837" s="90" customFormat="1" ht="30" customHeight="1" x14ac:dyDescent="0.4"/>
    <row r="4838" s="90" customFormat="1" ht="30" customHeight="1" x14ac:dyDescent="0.4"/>
    <row r="4839" s="90" customFormat="1" ht="30" customHeight="1" x14ac:dyDescent="0.4"/>
    <row r="4840" s="90" customFormat="1" ht="30" customHeight="1" x14ac:dyDescent="0.4"/>
    <row r="4841" s="90" customFormat="1" ht="30" customHeight="1" x14ac:dyDescent="0.4"/>
    <row r="4842" s="90" customFormat="1" ht="30" customHeight="1" x14ac:dyDescent="0.4"/>
    <row r="4843" s="90" customFormat="1" ht="30" customHeight="1" x14ac:dyDescent="0.4"/>
    <row r="4844" s="90" customFormat="1" ht="30" customHeight="1" x14ac:dyDescent="0.4"/>
    <row r="4845" s="90" customFormat="1" ht="30" customHeight="1" x14ac:dyDescent="0.4"/>
    <row r="4846" s="90" customFormat="1" ht="30" customHeight="1" x14ac:dyDescent="0.4"/>
    <row r="4847" s="90" customFormat="1" ht="30" customHeight="1" x14ac:dyDescent="0.4"/>
    <row r="4848" s="90" customFormat="1" ht="30" customHeight="1" x14ac:dyDescent="0.4"/>
    <row r="4849" s="90" customFormat="1" ht="30" customHeight="1" x14ac:dyDescent="0.4"/>
    <row r="4850" s="90" customFormat="1" ht="30" customHeight="1" x14ac:dyDescent="0.4"/>
    <row r="4851" s="90" customFormat="1" ht="30" customHeight="1" x14ac:dyDescent="0.4"/>
    <row r="4852" s="90" customFormat="1" ht="30" customHeight="1" x14ac:dyDescent="0.4"/>
    <row r="4853" s="90" customFormat="1" ht="30" customHeight="1" x14ac:dyDescent="0.4"/>
    <row r="4854" s="90" customFormat="1" ht="30" customHeight="1" x14ac:dyDescent="0.4"/>
    <row r="4855" s="90" customFormat="1" ht="30" customHeight="1" x14ac:dyDescent="0.4"/>
    <row r="4856" s="90" customFormat="1" ht="30" customHeight="1" x14ac:dyDescent="0.4"/>
    <row r="4857" s="90" customFormat="1" ht="30" customHeight="1" x14ac:dyDescent="0.4"/>
    <row r="4858" s="90" customFormat="1" ht="30" customHeight="1" x14ac:dyDescent="0.4"/>
    <row r="4859" s="90" customFormat="1" ht="30" customHeight="1" x14ac:dyDescent="0.4"/>
    <row r="4860" s="90" customFormat="1" ht="30" customHeight="1" x14ac:dyDescent="0.4"/>
    <row r="4861" s="90" customFormat="1" ht="30" customHeight="1" x14ac:dyDescent="0.4"/>
    <row r="4862" s="90" customFormat="1" ht="30" customHeight="1" x14ac:dyDescent="0.4"/>
    <row r="4863" s="90" customFormat="1" ht="30" customHeight="1" x14ac:dyDescent="0.4"/>
    <row r="4864" s="90" customFormat="1" ht="30" customHeight="1" x14ac:dyDescent="0.4"/>
    <row r="4865" s="90" customFormat="1" ht="30" customHeight="1" x14ac:dyDescent="0.4"/>
    <row r="4866" s="90" customFormat="1" ht="30" customHeight="1" x14ac:dyDescent="0.4"/>
    <row r="4867" s="90" customFormat="1" ht="30" customHeight="1" x14ac:dyDescent="0.4"/>
    <row r="4868" s="90" customFormat="1" ht="30" customHeight="1" x14ac:dyDescent="0.4"/>
    <row r="4869" s="90" customFormat="1" ht="30" customHeight="1" x14ac:dyDescent="0.4"/>
    <row r="4870" s="90" customFormat="1" ht="30" customHeight="1" x14ac:dyDescent="0.4"/>
    <row r="4871" s="90" customFormat="1" ht="30" customHeight="1" x14ac:dyDescent="0.4"/>
    <row r="4872" s="90" customFormat="1" ht="30" customHeight="1" x14ac:dyDescent="0.4"/>
    <row r="4873" s="90" customFormat="1" ht="30" customHeight="1" x14ac:dyDescent="0.4"/>
    <row r="4874" s="90" customFormat="1" ht="30" customHeight="1" x14ac:dyDescent="0.4"/>
    <row r="4875" s="90" customFormat="1" ht="30" customHeight="1" x14ac:dyDescent="0.4"/>
    <row r="4876" s="90" customFormat="1" ht="30" customHeight="1" x14ac:dyDescent="0.4"/>
    <row r="4877" s="90" customFormat="1" ht="30" customHeight="1" x14ac:dyDescent="0.4"/>
    <row r="4878" s="90" customFormat="1" ht="30" customHeight="1" x14ac:dyDescent="0.4"/>
    <row r="4879" s="90" customFormat="1" ht="30" customHeight="1" x14ac:dyDescent="0.4"/>
    <row r="4880" s="90" customFormat="1" ht="30" customHeight="1" x14ac:dyDescent="0.4"/>
    <row r="4881" s="90" customFormat="1" ht="30" customHeight="1" x14ac:dyDescent="0.4"/>
    <row r="4882" s="90" customFormat="1" ht="30" customHeight="1" x14ac:dyDescent="0.4"/>
    <row r="4883" s="90" customFormat="1" ht="30" customHeight="1" x14ac:dyDescent="0.4"/>
    <row r="4884" s="90" customFormat="1" ht="30" customHeight="1" x14ac:dyDescent="0.4"/>
    <row r="4885" s="90" customFormat="1" ht="30" customHeight="1" x14ac:dyDescent="0.4"/>
    <row r="4886" s="90" customFormat="1" ht="30" customHeight="1" x14ac:dyDescent="0.4"/>
    <row r="4887" s="90" customFormat="1" ht="30" customHeight="1" x14ac:dyDescent="0.4"/>
    <row r="4888" s="90" customFormat="1" ht="30" customHeight="1" x14ac:dyDescent="0.4"/>
    <row r="4889" s="90" customFormat="1" ht="30" customHeight="1" x14ac:dyDescent="0.4"/>
    <row r="4890" s="90" customFormat="1" ht="30" customHeight="1" x14ac:dyDescent="0.4"/>
    <row r="4891" s="90" customFormat="1" ht="30" customHeight="1" x14ac:dyDescent="0.4"/>
    <row r="4892" s="90" customFormat="1" ht="30" customHeight="1" x14ac:dyDescent="0.4"/>
    <row r="4893" s="90" customFormat="1" ht="30" customHeight="1" x14ac:dyDescent="0.4"/>
    <row r="4894" s="90" customFormat="1" ht="30" customHeight="1" x14ac:dyDescent="0.4"/>
    <row r="4895" s="90" customFormat="1" ht="30" customHeight="1" x14ac:dyDescent="0.4"/>
    <row r="4896" s="90" customFormat="1" ht="30" customHeight="1" x14ac:dyDescent="0.4"/>
    <row r="4897" s="90" customFormat="1" ht="30" customHeight="1" x14ac:dyDescent="0.4"/>
    <row r="4898" s="90" customFormat="1" ht="30" customHeight="1" x14ac:dyDescent="0.4"/>
    <row r="4899" s="90" customFormat="1" ht="30" customHeight="1" x14ac:dyDescent="0.4"/>
    <row r="4900" s="90" customFormat="1" ht="30" customHeight="1" x14ac:dyDescent="0.4"/>
    <row r="4901" s="90" customFormat="1" ht="30" customHeight="1" x14ac:dyDescent="0.4"/>
    <row r="4902" s="90" customFormat="1" ht="30" customHeight="1" x14ac:dyDescent="0.4"/>
    <row r="4903" s="90" customFormat="1" ht="30" customHeight="1" x14ac:dyDescent="0.4"/>
    <row r="4904" s="90" customFormat="1" ht="30" customHeight="1" x14ac:dyDescent="0.4"/>
    <row r="4905" s="90" customFormat="1" ht="30" customHeight="1" x14ac:dyDescent="0.4"/>
    <row r="4906" s="90" customFormat="1" ht="30" customHeight="1" x14ac:dyDescent="0.4"/>
    <row r="4907" s="90" customFormat="1" ht="30" customHeight="1" x14ac:dyDescent="0.4"/>
    <row r="4908" s="90" customFormat="1" ht="30" customHeight="1" x14ac:dyDescent="0.4"/>
    <row r="4909" s="90" customFormat="1" ht="30" customHeight="1" x14ac:dyDescent="0.4"/>
    <row r="4910" s="90" customFormat="1" ht="30" customHeight="1" x14ac:dyDescent="0.4"/>
    <row r="4911" s="90" customFormat="1" ht="30" customHeight="1" x14ac:dyDescent="0.4"/>
    <row r="4912" s="90" customFormat="1" ht="30" customHeight="1" x14ac:dyDescent="0.4"/>
    <row r="4913" s="90" customFormat="1" ht="30" customHeight="1" x14ac:dyDescent="0.4"/>
    <row r="4914" s="90" customFormat="1" ht="30" customHeight="1" x14ac:dyDescent="0.4"/>
    <row r="4915" s="90" customFormat="1" ht="30" customHeight="1" x14ac:dyDescent="0.4"/>
    <row r="4916" s="90" customFormat="1" ht="30" customHeight="1" x14ac:dyDescent="0.4"/>
    <row r="4917" s="90" customFormat="1" ht="30" customHeight="1" x14ac:dyDescent="0.4"/>
    <row r="4918" s="90" customFormat="1" ht="30" customHeight="1" x14ac:dyDescent="0.4"/>
    <row r="4919" s="90" customFormat="1" ht="30" customHeight="1" x14ac:dyDescent="0.4"/>
    <row r="4920" s="90" customFormat="1" ht="30" customHeight="1" x14ac:dyDescent="0.4"/>
    <row r="4921" s="90" customFormat="1" ht="30" customHeight="1" x14ac:dyDescent="0.4"/>
    <row r="4922" s="90" customFormat="1" ht="30" customHeight="1" x14ac:dyDescent="0.4"/>
    <row r="4923" s="90" customFormat="1" ht="30" customHeight="1" x14ac:dyDescent="0.4"/>
    <row r="4924" s="90" customFormat="1" ht="30" customHeight="1" x14ac:dyDescent="0.4"/>
    <row r="4925" s="90" customFormat="1" ht="30" customHeight="1" x14ac:dyDescent="0.4"/>
    <row r="4926" s="90" customFormat="1" ht="30" customHeight="1" x14ac:dyDescent="0.4"/>
    <row r="4927" s="90" customFormat="1" ht="30" customHeight="1" x14ac:dyDescent="0.4"/>
    <row r="4928" s="90" customFormat="1" ht="30" customHeight="1" x14ac:dyDescent="0.4"/>
    <row r="4929" s="90" customFormat="1" ht="30" customHeight="1" x14ac:dyDescent="0.4"/>
    <row r="4930" s="90" customFormat="1" ht="30" customHeight="1" x14ac:dyDescent="0.4"/>
    <row r="4931" s="90" customFormat="1" ht="30" customHeight="1" x14ac:dyDescent="0.4"/>
    <row r="4932" s="90" customFormat="1" ht="30" customHeight="1" x14ac:dyDescent="0.4"/>
    <row r="4933" s="90" customFormat="1" ht="30" customHeight="1" x14ac:dyDescent="0.4"/>
    <row r="4934" s="90" customFormat="1" ht="30" customHeight="1" x14ac:dyDescent="0.4"/>
    <row r="4935" s="90" customFormat="1" ht="30" customHeight="1" x14ac:dyDescent="0.4"/>
    <row r="4936" s="90" customFormat="1" ht="30" customHeight="1" x14ac:dyDescent="0.4"/>
    <row r="4937" s="90" customFormat="1" ht="30" customHeight="1" x14ac:dyDescent="0.4"/>
    <row r="4938" s="90" customFormat="1" ht="30" customHeight="1" x14ac:dyDescent="0.4"/>
    <row r="4939" s="90" customFormat="1" ht="30" customHeight="1" x14ac:dyDescent="0.4"/>
    <row r="4940" s="90" customFormat="1" ht="30" customHeight="1" x14ac:dyDescent="0.4"/>
    <row r="4941" s="90" customFormat="1" ht="30" customHeight="1" x14ac:dyDescent="0.4"/>
    <row r="4942" s="90" customFormat="1" ht="30" customHeight="1" x14ac:dyDescent="0.4"/>
    <row r="4943" s="90" customFormat="1" ht="30" customHeight="1" x14ac:dyDescent="0.4"/>
    <row r="4944" s="90" customFormat="1" ht="30" customHeight="1" x14ac:dyDescent="0.4"/>
    <row r="4945" s="90" customFormat="1" ht="30" customHeight="1" x14ac:dyDescent="0.4"/>
    <row r="4946" s="90" customFormat="1" ht="30" customHeight="1" x14ac:dyDescent="0.4"/>
    <row r="4947" s="90" customFormat="1" ht="30" customHeight="1" x14ac:dyDescent="0.4"/>
    <row r="4948" s="90" customFormat="1" ht="30" customHeight="1" x14ac:dyDescent="0.4"/>
    <row r="4949" s="90" customFormat="1" ht="30" customHeight="1" x14ac:dyDescent="0.4"/>
    <row r="4950" s="90" customFormat="1" ht="30" customHeight="1" x14ac:dyDescent="0.4"/>
    <row r="4951" s="90" customFormat="1" ht="30" customHeight="1" x14ac:dyDescent="0.4"/>
    <row r="4952" s="90" customFormat="1" ht="30" customHeight="1" x14ac:dyDescent="0.4"/>
    <row r="4953" s="90" customFormat="1" ht="30" customHeight="1" x14ac:dyDescent="0.4"/>
    <row r="4954" s="90" customFormat="1" ht="30" customHeight="1" x14ac:dyDescent="0.4"/>
    <row r="4955" s="90" customFormat="1" ht="30" customHeight="1" x14ac:dyDescent="0.4"/>
    <row r="4956" s="90" customFormat="1" ht="30" customHeight="1" x14ac:dyDescent="0.4"/>
    <row r="4957" s="90" customFormat="1" ht="30" customHeight="1" x14ac:dyDescent="0.4"/>
    <row r="4958" s="90" customFormat="1" ht="30" customHeight="1" x14ac:dyDescent="0.4"/>
    <row r="4959" s="90" customFormat="1" ht="30" customHeight="1" x14ac:dyDescent="0.4"/>
    <row r="4960" s="90" customFormat="1" ht="30" customHeight="1" x14ac:dyDescent="0.4"/>
    <row r="4961" s="90" customFormat="1" ht="30" customHeight="1" x14ac:dyDescent="0.4"/>
    <row r="4962" s="90" customFormat="1" ht="30" customHeight="1" x14ac:dyDescent="0.4"/>
    <row r="4963" s="90" customFormat="1" ht="30" customHeight="1" x14ac:dyDescent="0.4"/>
    <row r="4964" s="90" customFormat="1" ht="30" customHeight="1" x14ac:dyDescent="0.4"/>
    <row r="4965" s="90" customFormat="1" ht="30" customHeight="1" x14ac:dyDescent="0.4"/>
    <row r="4966" s="90" customFormat="1" ht="30" customHeight="1" x14ac:dyDescent="0.4"/>
    <row r="4967" s="90" customFormat="1" ht="30" customHeight="1" x14ac:dyDescent="0.4"/>
    <row r="4968" s="90" customFormat="1" ht="30" customHeight="1" x14ac:dyDescent="0.4"/>
    <row r="4969" s="90" customFormat="1" ht="30" customHeight="1" x14ac:dyDescent="0.4"/>
    <row r="4970" s="90" customFormat="1" ht="30" customHeight="1" x14ac:dyDescent="0.4"/>
    <row r="4971" s="90" customFormat="1" ht="30" customHeight="1" x14ac:dyDescent="0.4"/>
    <row r="4972" s="90" customFormat="1" ht="30" customHeight="1" x14ac:dyDescent="0.4"/>
    <row r="4973" s="90" customFormat="1" ht="30" customHeight="1" x14ac:dyDescent="0.4"/>
    <row r="4974" s="90" customFormat="1" ht="30" customHeight="1" x14ac:dyDescent="0.4"/>
    <row r="4975" s="90" customFormat="1" ht="30" customHeight="1" x14ac:dyDescent="0.4"/>
    <row r="4976" s="90" customFormat="1" ht="30" customHeight="1" x14ac:dyDescent="0.4"/>
    <row r="4977" s="90" customFormat="1" ht="30" customHeight="1" x14ac:dyDescent="0.4"/>
    <row r="4978" s="90" customFormat="1" ht="30" customHeight="1" x14ac:dyDescent="0.4"/>
    <row r="4979" s="90" customFormat="1" ht="30" customHeight="1" x14ac:dyDescent="0.4"/>
    <row r="4980" s="90" customFormat="1" ht="30" customHeight="1" x14ac:dyDescent="0.4"/>
    <row r="4981" s="90" customFormat="1" ht="30" customHeight="1" x14ac:dyDescent="0.4"/>
    <row r="4982" s="90" customFormat="1" ht="30" customHeight="1" x14ac:dyDescent="0.4"/>
    <row r="4983" s="90" customFormat="1" ht="30" customHeight="1" x14ac:dyDescent="0.4"/>
    <row r="4984" s="90" customFormat="1" ht="30" customHeight="1" x14ac:dyDescent="0.4"/>
    <row r="4985" s="90" customFormat="1" ht="30" customHeight="1" x14ac:dyDescent="0.4"/>
    <row r="4986" s="90" customFormat="1" ht="30" customHeight="1" x14ac:dyDescent="0.4"/>
    <row r="4987" s="90" customFormat="1" ht="30" customHeight="1" x14ac:dyDescent="0.4"/>
    <row r="4988" s="90" customFormat="1" ht="30" customHeight="1" x14ac:dyDescent="0.4"/>
    <row r="4989" s="90" customFormat="1" ht="30" customHeight="1" x14ac:dyDescent="0.4"/>
    <row r="4990" s="90" customFormat="1" ht="30" customHeight="1" x14ac:dyDescent="0.4"/>
    <row r="4991" s="90" customFormat="1" ht="30" customHeight="1" x14ac:dyDescent="0.4"/>
    <row r="4992" s="90" customFormat="1" ht="30" customHeight="1" x14ac:dyDescent="0.4"/>
    <row r="4993" s="90" customFormat="1" ht="30" customHeight="1" x14ac:dyDescent="0.4"/>
    <row r="4994" s="90" customFormat="1" ht="30" customHeight="1" x14ac:dyDescent="0.4"/>
    <row r="4995" s="90" customFormat="1" ht="30" customHeight="1" x14ac:dyDescent="0.4"/>
    <row r="4996" s="90" customFormat="1" ht="30" customHeight="1" x14ac:dyDescent="0.4"/>
    <row r="4997" s="90" customFormat="1" ht="30" customHeight="1" x14ac:dyDescent="0.4"/>
    <row r="4998" s="90" customFormat="1" ht="30" customHeight="1" x14ac:dyDescent="0.4"/>
    <row r="4999" s="90" customFormat="1" ht="30" customHeight="1" x14ac:dyDescent="0.4"/>
    <row r="5000" s="90" customFormat="1" ht="30" customHeight="1" x14ac:dyDescent="0.4"/>
    <row r="5001" s="90" customFormat="1" ht="30" customHeight="1" x14ac:dyDescent="0.4"/>
    <row r="5002" s="90" customFormat="1" ht="30" customHeight="1" x14ac:dyDescent="0.4"/>
    <row r="5003" s="90" customFormat="1" ht="30" customHeight="1" x14ac:dyDescent="0.4"/>
    <row r="5004" s="90" customFormat="1" ht="30" customHeight="1" x14ac:dyDescent="0.4"/>
    <row r="5005" s="90" customFormat="1" ht="30" customHeight="1" x14ac:dyDescent="0.4"/>
    <row r="5006" s="90" customFormat="1" ht="30" customHeight="1" x14ac:dyDescent="0.4"/>
    <row r="5007" s="90" customFormat="1" ht="30" customHeight="1" x14ac:dyDescent="0.4"/>
    <row r="5008" s="90" customFormat="1" ht="30" customHeight="1" x14ac:dyDescent="0.4"/>
    <row r="5009" s="90" customFormat="1" ht="30" customHeight="1" x14ac:dyDescent="0.4"/>
    <row r="5010" s="90" customFormat="1" ht="30" customHeight="1" x14ac:dyDescent="0.4"/>
    <row r="5011" s="90" customFormat="1" ht="30" customHeight="1" x14ac:dyDescent="0.4"/>
    <row r="5012" s="90" customFormat="1" ht="30" customHeight="1" x14ac:dyDescent="0.4"/>
    <row r="5013" s="90" customFormat="1" ht="30" customHeight="1" x14ac:dyDescent="0.4"/>
    <row r="5014" s="90" customFormat="1" ht="30" customHeight="1" x14ac:dyDescent="0.4"/>
    <row r="5015" s="90" customFormat="1" ht="30" customHeight="1" x14ac:dyDescent="0.4"/>
    <row r="5016" s="90" customFormat="1" ht="30" customHeight="1" x14ac:dyDescent="0.4"/>
    <row r="5017" s="90" customFormat="1" ht="30" customHeight="1" x14ac:dyDescent="0.4"/>
    <row r="5018" s="90" customFormat="1" ht="30" customHeight="1" x14ac:dyDescent="0.4"/>
    <row r="5019" s="90" customFormat="1" ht="30" customHeight="1" x14ac:dyDescent="0.4"/>
    <row r="5020" s="90" customFormat="1" ht="30" customHeight="1" x14ac:dyDescent="0.4"/>
    <row r="5021" s="90" customFormat="1" ht="30" customHeight="1" x14ac:dyDescent="0.4"/>
    <row r="5022" s="90" customFormat="1" ht="30" customHeight="1" x14ac:dyDescent="0.4"/>
    <row r="5023" s="90" customFormat="1" ht="30" customHeight="1" x14ac:dyDescent="0.4"/>
    <row r="5024" s="90" customFormat="1" ht="30" customHeight="1" x14ac:dyDescent="0.4"/>
    <row r="5025" s="90" customFormat="1" ht="30" customHeight="1" x14ac:dyDescent="0.4"/>
    <row r="5026" s="90" customFormat="1" ht="30" customHeight="1" x14ac:dyDescent="0.4"/>
    <row r="5027" s="90" customFormat="1" ht="30" customHeight="1" x14ac:dyDescent="0.4"/>
    <row r="5028" s="90" customFormat="1" ht="30" customHeight="1" x14ac:dyDescent="0.4"/>
    <row r="5029" s="90" customFormat="1" ht="30" customHeight="1" x14ac:dyDescent="0.4"/>
    <row r="5030" s="90" customFormat="1" ht="30" customHeight="1" x14ac:dyDescent="0.4"/>
    <row r="5031" s="90" customFormat="1" ht="30" customHeight="1" x14ac:dyDescent="0.4"/>
    <row r="5032" s="90" customFormat="1" ht="30" customHeight="1" x14ac:dyDescent="0.4"/>
    <row r="5033" s="90" customFormat="1" ht="30" customHeight="1" x14ac:dyDescent="0.4"/>
    <row r="5034" s="90" customFormat="1" ht="30" customHeight="1" x14ac:dyDescent="0.4"/>
    <row r="5035" s="90" customFormat="1" ht="30" customHeight="1" x14ac:dyDescent="0.4"/>
    <row r="5036" s="90" customFormat="1" ht="30" customHeight="1" x14ac:dyDescent="0.4"/>
    <row r="5037" s="90" customFormat="1" ht="30" customHeight="1" x14ac:dyDescent="0.4"/>
    <row r="5038" s="90" customFormat="1" ht="30" customHeight="1" x14ac:dyDescent="0.4"/>
    <row r="5039" s="90" customFormat="1" ht="30" customHeight="1" x14ac:dyDescent="0.4"/>
    <row r="5040" s="90" customFormat="1" ht="30" customHeight="1" x14ac:dyDescent="0.4"/>
    <row r="5041" s="90" customFormat="1" ht="30" customHeight="1" x14ac:dyDescent="0.4"/>
    <row r="5042" s="90" customFormat="1" ht="30" customHeight="1" x14ac:dyDescent="0.4"/>
    <row r="5043" s="90" customFormat="1" ht="30" customHeight="1" x14ac:dyDescent="0.4"/>
    <row r="5044" s="90" customFormat="1" ht="30" customHeight="1" x14ac:dyDescent="0.4"/>
    <row r="5045" s="90" customFormat="1" ht="30" customHeight="1" x14ac:dyDescent="0.4"/>
    <row r="5046" s="90" customFormat="1" ht="30" customHeight="1" x14ac:dyDescent="0.4"/>
    <row r="5047" s="90" customFormat="1" ht="30" customHeight="1" x14ac:dyDescent="0.4"/>
    <row r="5048" s="90" customFormat="1" ht="30" customHeight="1" x14ac:dyDescent="0.4"/>
    <row r="5049" s="90" customFormat="1" ht="30" customHeight="1" x14ac:dyDescent="0.4"/>
    <row r="5050" s="90" customFormat="1" ht="30" customHeight="1" x14ac:dyDescent="0.4"/>
    <row r="5051" s="90" customFormat="1" ht="30" customHeight="1" x14ac:dyDescent="0.4"/>
    <row r="5052" s="90" customFormat="1" ht="30" customHeight="1" x14ac:dyDescent="0.4"/>
    <row r="5053" s="90" customFormat="1" ht="30" customHeight="1" x14ac:dyDescent="0.4"/>
    <row r="5054" s="90" customFormat="1" ht="30" customHeight="1" x14ac:dyDescent="0.4"/>
    <row r="5055" s="90" customFormat="1" ht="30" customHeight="1" x14ac:dyDescent="0.4"/>
    <row r="5056" s="90" customFormat="1" ht="30" customHeight="1" x14ac:dyDescent="0.4"/>
    <row r="5057" s="90" customFormat="1" ht="30" customHeight="1" x14ac:dyDescent="0.4"/>
    <row r="5058" s="90" customFormat="1" ht="30" customHeight="1" x14ac:dyDescent="0.4"/>
    <row r="5059" s="90" customFormat="1" ht="30" customHeight="1" x14ac:dyDescent="0.4"/>
    <row r="5060" s="90" customFormat="1" ht="30" customHeight="1" x14ac:dyDescent="0.4"/>
    <row r="5061" s="90" customFormat="1" ht="30" customHeight="1" x14ac:dyDescent="0.4"/>
    <row r="5062" s="90" customFormat="1" ht="30" customHeight="1" x14ac:dyDescent="0.4"/>
    <row r="5063" s="90" customFormat="1" ht="30" customHeight="1" x14ac:dyDescent="0.4"/>
    <row r="5064" s="90" customFormat="1" ht="30" customHeight="1" x14ac:dyDescent="0.4"/>
    <row r="5065" s="90" customFormat="1" ht="30" customHeight="1" x14ac:dyDescent="0.4"/>
    <row r="5066" s="90" customFormat="1" ht="30" customHeight="1" x14ac:dyDescent="0.4"/>
    <row r="5067" s="90" customFormat="1" ht="30" customHeight="1" x14ac:dyDescent="0.4"/>
    <row r="5068" s="90" customFormat="1" ht="30" customHeight="1" x14ac:dyDescent="0.4"/>
    <row r="5069" s="90" customFormat="1" ht="30" customHeight="1" x14ac:dyDescent="0.4"/>
    <row r="5070" s="90" customFormat="1" ht="30" customHeight="1" x14ac:dyDescent="0.4"/>
    <row r="5071" s="90" customFormat="1" ht="30" customHeight="1" x14ac:dyDescent="0.4"/>
    <row r="5072" s="90" customFormat="1" ht="30" customHeight="1" x14ac:dyDescent="0.4"/>
    <row r="5073" s="90" customFormat="1" ht="30" customHeight="1" x14ac:dyDescent="0.4"/>
    <row r="5074" s="90" customFormat="1" ht="30" customHeight="1" x14ac:dyDescent="0.4"/>
    <row r="5075" s="90" customFormat="1" ht="30" customHeight="1" x14ac:dyDescent="0.4"/>
    <row r="5076" s="90" customFormat="1" ht="30" customHeight="1" x14ac:dyDescent="0.4"/>
    <row r="5077" s="90" customFormat="1" ht="30" customHeight="1" x14ac:dyDescent="0.4"/>
    <row r="5078" s="90" customFormat="1" ht="30" customHeight="1" x14ac:dyDescent="0.4"/>
    <row r="5079" s="90" customFormat="1" ht="30" customHeight="1" x14ac:dyDescent="0.4"/>
    <row r="5080" s="90" customFormat="1" ht="30" customHeight="1" x14ac:dyDescent="0.4"/>
    <row r="5081" s="90" customFormat="1" ht="30" customHeight="1" x14ac:dyDescent="0.4"/>
    <row r="5082" s="90" customFormat="1" ht="30" customHeight="1" x14ac:dyDescent="0.4"/>
    <row r="5083" s="90" customFormat="1" ht="30" customHeight="1" x14ac:dyDescent="0.4"/>
    <row r="5084" s="90" customFormat="1" ht="30" customHeight="1" x14ac:dyDescent="0.4"/>
    <row r="5085" s="90" customFormat="1" ht="30" customHeight="1" x14ac:dyDescent="0.4"/>
    <row r="5086" s="90" customFormat="1" ht="30" customHeight="1" x14ac:dyDescent="0.4"/>
    <row r="5087" s="90" customFormat="1" ht="30" customHeight="1" x14ac:dyDescent="0.4"/>
    <row r="5088" s="90" customFormat="1" ht="30" customHeight="1" x14ac:dyDescent="0.4"/>
    <row r="5089" s="90" customFormat="1" ht="30" customHeight="1" x14ac:dyDescent="0.4"/>
    <row r="5090" s="90" customFormat="1" ht="30" customHeight="1" x14ac:dyDescent="0.4"/>
    <row r="5091" s="90" customFormat="1" ht="30" customHeight="1" x14ac:dyDescent="0.4"/>
    <row r="5092" s="90" customFormat="1" ht="30" customHeight="1" x14ac:dyDescent="0.4"/>
    <row r="5093" s="90" customFormat="1" ht="30" customHeight="1" x14ac:dyDescent="0.4"/>
    <row r="5094" s="90" customFormat="1" ht="30" customHeight="1" x14ac:dyDescent="0.4"/>
    <row r="5095" s="90" customFormat="1" ht="30" customHeight="1" x14ac:dyDescent="0.4"/>
    <row r="5096" s="90" customFormat="1" ht="30" customHeight="1" x14ac:dyDescent="0.4"/>
    <row r="5097" s="90" customFormat="1" ht="30" customHeight="1" x14ac:dyDescent="0.4"/>
    <row r="5098" s="90" customFormat="1" ht="30" customHeight="1" x14ac:dyDescent="0.4"/>
    <row r="5099" s="90" customFormat="1" ht="30" customHeight="1" x14ac:dyDescent="0.4"/>
    <row r="5100" s="90" customFormat="1" ht="30" customHeight="1" x14ac:dyDescent="0.4"/>
    <row r="5101" s="90" customFormat="1" ht="30" customHeight="1" x14ac:dyDescent="0.4"/>
    <row r="5102" s="90" customFormat="1" ht="30" customHeight="1" x14ac:dyDescent="0.4"/>
    <row r="5103" s="90" customFormat="1" ht="30" customHeight="1" x14ac:dyDescent="0.4"/>
    <row r="5104" s="90" customFormat="1" ht="30" customHeight="1" x14ac:dyDescent="0.4"/>
    <row r="5105" s="90" customFormat="1" ht="30" customHeight="1" x14ac:dyDescent="0.4"/>
    <row r="5106" s="90" customFormat="1" ht="30" customHeight="1" x14ac:dyDescent="0.4"/>
    <row r="5107" s="90" customFormat="1" ht="30" customHeight="1" x14ac:dyDescent="0.4"/>
    <row r="5108" s="90" customFormat="1" ht="30" customHeight="1" x14ac:dyDescent="0.4"/>
    <row r="5109" s="90" customFormat="1" ht="30" customHeight="1" x14ac:dyDescent="0.4"/>
    <row r="5110" s="90" customFormat="1" ht="30" customHeight="1" x14ac:dyDescent="0.4"/>
    <row r="5111" s="90" customFormat="1" ht="30" customHeight="1" x14ac:dyDescent="0.4"/>
    <row r="5112" s="90" customFormat="1" ht="30" customHeight="1" x14ac:dyDescent="0.4"/>
    <row r="5113" s="90" customFormat="1" ht="30" customHeight="1" x14ac:dyDescent="0.4"/>
    <row r="5114" s="90" customFormat="1" ht="30" customHeight="1" x14ac:dyDescent="0.4"/>
    <row r="5115" s="90" customFormat="1" ht="30" customHeight="1" x14ac:dyDescent="0.4"/>
    <row r="5116" s="90" customFormat="1" ht="30" customHeight="1" x14ac:dyDescent="0.4"/>
    <row r="5117" s="90" customFormat="1" ht="30" customHeight="1" x14ac:dyDescent="0.4"/>
    <row r="5118" s="90" customFormat="1" ht="30" customHeight="1" x14ac:dyDescent="0.4"/>
    <row r="5119" s="90" customFormat="1" ht="30" customHeight="1" x14ac:dyDescent="0.4"/>
    <row r="5120" s="90" customFormat="1" ht="30" customHeight="1" x14ac:dyDescent="0.4"/>
    <row r="5121" s="90" customFormat="1" ht="30" customHeight="1" x14ac:dyDescent="0.4"/>
    <row r="5122" s="90" customFormat="1" ht="30" customHeight="1" x14ac:dyDescent="0.4"/>
    <row r="5123" s="90" customFormat="1" ht="30" customHeight="1" x14ac:dyDescent="0.4"/>
    <row r="5124" s="90" customFormat="1" ht="30" customHeight="1" x14ac:dyDescent="0.4"/>
    <row r="5125" s="90" customFormat="1" ht="30" customHeight="1" x14ac:dyDescent="0.4"/>
    <row r="5126" s="90" customFormat="1" ht="30" customHeight="1" x14ac:dyDescent="0.4"/>
    <row r="5127" s="90" customFormat="1" ht="30" customHeight="1" x14ac:dyDescent="0.4"/>
    <row r="5128" s="90" customFormat="1" ht="30" customHeight="1" x14ac:dyDescent="0.4"/>
    <row r="5129" s="90" customFormat="1" ht="30" customHeight="1" x14ac:dyDescent="0.4"/>
    <row r="5130" s="90" customFormat="1" ht="30" customHeight="1" x14ac:dyDescent="0.4"/>
    <row r="5131" s="90" customFormat="1" ht="30" customHeight="1" x14ac:dyDescent="0.4"/>
    <row r="5132" s="90" customFormat="1" ht="30" customHeight="1" x14ac:dyDescent="0.4"/>
    <row r="5133" s="90" customFormat="1" ht="30" customHeight="1" x14ac:dyDescent="0.4"/>
    <row r="5134" s="90" customFormat="1" ht="30" customHeight="1" x14ac:dyDescent="0.4"/>
    <row r="5135" s="90" customFormat="1" ht="30" customHeight="1" x14ac:dyDescent="0.4"/>
    <row r="5136" s="90" customFormat="1" ht="30" customHeight="1" x14ac:dyDescent="0.4"/>
    <row r="5137" s="90" customFormat="1" ht="30" customHeight="1" x14ac:dyDescent="0.4"/>
    <row r="5138" s="90" customFormat="1" ht="30" customHeight="1" x14ac:dyDescent="0.4"/>
    <row r="5139" s="90" customFormat="1" ht="30" customHeight="1" x14ac:dyDescent="0.4"/>
    <row r="5140" s="90" customFormat="1" ht="30" customHeight="1" x14ac:dyDescent="0.4"/>
    <row r="5141" s="90" customFormat="1" ht="30" customHeight="1" x14ac:dyDescent="0.4"/>
    <row r="5142" s="90" customFormat="1" ht="30" customHeight="1" x14ac:dyDescent="0.4"/>
    <row r="5143" s="90" customFormat="1" ht="30" customHeight="1" x14ac:dyDescent="0.4"/>
    <row r="5144" s="90" customFormat="1" ht="30" customHeight="1" x14ac:dyDescent="0.4"/>
    <row r="5145" s="90" customFormat="1" ht="30" customHeight="1" x14ac:dyDescent="0.4"/>
    <row r="5146" s="90" customFormat="1" ht="30" customHeight="1" x14ac:dyDescent="0.4"/>
    <row r="5147" s="90" customFormat="1" ht="30" customHeight="1" x14ac:dyDescent="0.4"/>
    <row r="5148" s="90" customFormat="1" ht="30" customHeight="1" x14ac:dyDescent="0.4"/>
    <row r="5149" s="90" customFormat="1" ht="30" customHeight="1" x14ac:dyDescent="0.4"/>
    <row r="5150" s="90" customFormat="1" ht="30" customHeight="1" x14ac:dyDescent="0.4"/>
    <row r="5151" s="90" customFormat="1" ht="30" customHeight="1" x14ac:dyDescent="0.4"/>
    <row r="5152" s="90" customFormat="1" ht="30" customHeight="1" x14ac:dyDescent="0.4"/>
    <row r="5153" s="90" customFormat="1" ht="30" customHeight="1" x14ac:dyDescent="0.4"/>
    <row r="5154" s="90" customFormat="1" ht="30" customHeight="1" x14ac:dyDescent="0.4"/>
    <row r="5155" s="90" customFormat="1" ht="30" customHeight="1" x14ac:dyDescent="0.4"/>
    <row r="5156" s="90" customFormat="1" ht="30" customHeight="1" x14ac:dyDescent="0.4"/>
    <row r="5157" s="90" customFormat="1" ht="30" customHeight="1" x14ac:dyDescent="0.4"/>
    <row r="5158" s="90" customFormat="1" ht="30" customHeight="1" x14ac:dyDescent="0.4"/>
    <row r="5159" s="90" customFormat="1" ht="30" customHeight="1" x14ac:dyDescent="0.4"/>
    <row r="5160" s="90" customFormat="1" ht="30" customHeight="1" x14ac:dyDescent="0.4"/>
    <row r="5161" s="90" customFormat="1" ht="30" customHeight="1" x14ac:dyDescent="0.4"/>
    <row r="5162" s="90" customFormat="1" ht="30" customHeight="1" x14ac:dyDescent="0.4"/>
    <row r="5163" s="90" customFormat="1" ht="30" customHeight="1" x14ac:dyDescent="0.4"/>
    <row r="5164" s="90" customFormat="1" ht="30" customHeight="1" x14ac:dyDescent="0.4"/>
    <row r="5165" s="90" customFormat="1" ht="30" customHeight="1" x14ac:dyDescent="0.4"/>
    <row r="5166" s="90" customFormat="1" ht="30" customHeight="1" x14ac:dyDescent="0.4"/>
    <row r="5167" s="90" customFormat="1" ht="30" customHeight="1" x14ac:dyDescent="0.4"/>
    <row r="5168" s="90" customFormat="1" ht="30" customHeight="1" x14ac:dyDescent="0.4"/>
    <row r="5169" s="90" customFormat="1" ht="30" customHeight="1" x14ac:dyDescent="0.4"/>
    <row r="5170" s="90" customFormat="1" ht="30" customHeight="1" x14ac:dyDescent="0.4"/>
    <row r="5171" s="90" customFormat="1" ht="30" customHeight="1" x14ac:dyDescent="0.4"/>
    <row r="5172" s="90" customFormat="1" ht="30" customHeight="1" x14ac:dyDescent="0.4"/>
    <row r="5173" s="90" customFormat="1" ht="30" customHeight="1" x14ac:dyDescent="0.4"/>
    <row r="5174" s="90" customFormat="1" ht="30" customHeight="1" x14ac:dyDescent="0.4"/>
    <row r="5175" s="90" customFormat="1" ht="30" customHeight="1" x14ac:dyDescent="0.4"/>
    <row r="5176" s="90" customFormat="1" ht="30" customHeight="1" x14ac:dyDescent="0.4"/>
    <row r="5177" s="90" customFormat="1" ht="30" customHeight="1" x14ac:dyDescent="0.4"/>
    <row r="5178" s="90" customFormat="1" ht="30" customHeight="1" x14ac:dyDescent="0.4"/>
    <row r="5179" s="90" customFormat="1" ht="30" customHeight="1" x14ac:dyDescent="0.4"/>
    <row r="5180" s="90" customFormat="1" ht="30" customHeight="1" x14ac:dyDescent="0.4"/>
    <row r="5181" s="90" customFormat="1" ht="30" customHeight="1" x14ac:dyDescent="0.4"/>
    <row r="5182" s="90" customFormat="1" ht="30" customHeight="1" x14ac:dyDescent="0.4"/>
    <row r="5183" s="90" customFormat="1" ht="30" customHeight="1" x14ac:dyDescent="0.4"/>
    <row r="5184" s="90" customFormat="1" ht="30" customHeight="1" x14ac:dyDescent="0.4"/>
    <row r="5185" s="90" customFormat="1" ht="30" customHeight="1" x14ac:dyDescent="0.4"/>
    <row r="5186" s="90" customFormat="1" ht="30" customHeight="1" x14ac:dyDescent="0.4"/>
    <row r="5187" s="90" customFormat="1" ht="30" customHeight="1" x14ac:dyDescent="0.4"/>
    <row r="5188" s="90" customFormat="1" ht="30" customHeight="1" x14ac:dyDescent="0.4"/>
    <row r="5189" s="90" customFormat="1" ht="30" customHeight="1" x14ac:dyDescent="0.4"/>
    <row r="5190" s="90" customFormat="1" ht="30" customHeight="1" x14ac:dyDescent="0.4"/>
    <row r="5191" s="90" customFormat="1" ht="30" customHeight="1" x14ac:dyDescent="0.4"/>
    <row r="5192" s="90" customFormat="1" ht="30" customHeight="1" x14ac:dyDescent="0.4"/>
    <row r="5193" s="90" customFormat="1" ht="30" customHeight="1" x14ac:dyDescent="0.4"/>
    <row r="5194" s="90" customFormat="1" ht="30" customHeight="1" x14ac:dyDescent="0.4"/>
    <row r="5195" s="90" customFormat="1" ht="30" customHeight="1" x14ac:dyDescent="0.4"/>
    <row r="5196" s="90" customFormat="1" ht="30" customHeight="1" x14ac:dyDescent="0.4"/>
    <row r="5197" s="90" customFormat="1" ht="30" customHeight="1" x14ac:dyDescent="0.4"/>
    <row r="5198" s="90" customFormat="1" ht="30" customHeight="1" x14ac:dyDescent="0.4"/>
    <row r="5199" s="90" customFormat="1" ht="30" customHeight="1" x14ac:dyDescent="0.4"/>
    <row r="5200" s="90" customFormat="1" ht="30" customHeight="1" x14ac:dyDescent="0.4"/>
    <row r="5201" s="90" customFormat="1" ht="30" customHeight="1" x14ac:dyDescent="0.4"/>
    <row r="5202" s="90" customFormat="1" ht="30" customHeight="1" x14ac:dyDescent="0.4"/>
    <row r="5203" s="90" customFormat="1" ht="30" customHeight="1" x14ac:dyDescent="0.4"/>
    <row r="5204" s="90" customFormat="1" ht="30" customHeight="1" x14ac:dyDescent="0.4"/>
    <row r="5205" s="90" customFormat="1" ht="30" customHeight="1" x14ac:dyDescent="0.4"/>
    <row r="5206" s="90" customFormat="1" ht="30" customHeight="1" x14ac:dyDescent="0.4"/>
    <row r="5207" s="90" customFormat="1" ht="30" customHeight="1" x14ac:dyDescent="0.4"/>
    <row r="5208" s="90" customFormat="1" ht="30" customHeight="1" x14ac:dyDescent="0.4"/>
    <row r="5209" s="90" customFormat="1" ht="30" customHeight="1" x14ac:dyDescent="0.4"/>
    <row r="5210" s="90" customFormat="1" ht="30" customHeight="1" x14ac:dyDescent="0.4"/>
    <row r="5211" s="90" customFormat="1" ht="30" customHeight="1" x14ac:dyDescent="0.4"/>
    <row r="5212" s="90" customFormat="1" ht="30" customHeight="1" x14ac:dyDescent="0.4"/>
    <row r="5213" s="90" customFormat="1" ht="30" customHeight="1" x14ac:dyDescent="0.4"/>
    <row r="5214" s="90" customFormat="1" ht="30" customHeight="1" x14ac:dyDescent="0.4"/>
    <row r="5215" s="90" customFormat="1" ht="30" customHeight="1" x14ac:dyDescent="0.4"/>
    <row r="5216" s="90" customFormat="1" ht="30" customHeight="1" x14ac:dyDescent="0.4"/>
    <row r="5217" s="90" customFormat="1" ht="30" customHeight="1" x14ac:dyDescent="0.4"/>
    <row r="5218" s="90" customFormat="1" ht="30" customHeight="1" x14ac:dyDescent="0.4"/>
    <row r="5219" s="90" customFormat="1" ht="30" customHeight="1" x14ac:dyDescent="0.4"/>
    <row r="5220" s="90" customFormat="1" ht="30" customHeight="1" x14ac:dyDescent="0.4"/>
    <row r="5221" s="90" customFormat="1" ht="30" customHeight="1" x14ac:dyDescent="0.4"/>
    <row r="5222" s="90" customFormat="1" ht="30" customHeight="1" x14ac:dyDescent="0.4"/>
    <row r="5223" s="90" customFormat="1" ht="30" customHeight="1" x14ac:dyDescent="0.4"/>
    <row r="5224" s="90" customFormat="1" ht="30" customHeight="1" x14ac:dyDescent="0.4"/>
    <row r="5225" s="90" customFormat="1" ht="30" customHeight="1" x14ac:dyDescent="0.4"/>
    <row r="5226" s="90" customFormat="1" ht="30" customHeight="1" x14ac:dyDescent="0.4"/>
    <row r="5227" s="90" customFormat="1" ht="30" customHeight="1" x14ac:dyDescent="0.4"/>
    <row r="5228" s="90" customFormat="1" ht="30" customHeight="1" x14ac:dyDescent="0.4"/>
    <row r="5229" s="90" customFormat="1" ht="30" customHeight="1" x14ac:dyDescent="0.4"/>
    <row r="5230" s="90" customFormat="1" ht="30" customHeight="1" x14ac:dyDescent="0.4"/>
    <row r="5231" s="90" customFormat="1" ht="30" customHeight="1" x14ac:dyDescent="0.4"/>
    <row r="5232" s="90" customFormat="1" ht="30" customHeight="1" x14ac:dyDescent="0.4"/>
    <row r="5233" s="90" customFormat="1" ht="30" customHeight="1" x14ac:dyDescent="0.4"/>
    <row r="5234" s="90" customFormat="1" ht="30" customHeight="1" x14ac:dyDescent="0.4"/>
    <row r="5235" s="90" customFormat="1" ht="30" customHeight="1" x14ac:dyDescent="0.4"/>
    <row r="5236" s="90" customFormat="1" ht="30" customHeight="1" x14ac:dyDescent="0.4"/>
    <row r="5237" s="90" customFormat="1" ht="30" customHeight="1" x14ac:dyDescent="0.4"/>
    <row r="5238" s="90" customFormat="1" ht="30" customHeight="1" x14ac:dyDescent="0.4"/>
    <row r="5239" s="90" customFormat="1" ht="30" customHeight="1" x14ac:dyDescent="0.4"/>
    <row r="5240" s="90" customFormat="1" ht="30" customHeight="1" x14ac:dyDescent="0.4"/>
    <row r="5241" s="90" customFormat="1" ht="30" customHeight="1" x14ac:dyDescent="0.4"/>
    <row r="5242" s="90" customFormat="1" ht="30" customHeight="1" x14ac:dyDescent="0.4"/>
    <row r="5243" s="90" customFormat="1" ht="30" customHeight="1" x14ac:dyDescent="0.4"/>
    <row r="5244" s="90" customFormat="1" ht="30" customHeight="1" x14ac:dyDescent="0.4"/>
    <row r="5245" s="90" customFormat="1" ht="30" customHeight="1" x14ac:dyDescent="0.4"/>
    <row r="5246" s="90" customFormat="1" ht="30" customHeight="1" x14ac:dyDescent="0.4"/>
    <row r="5247" s="90" customFormat="1" ht="30" customHeight="1" x14ac:dyDescent="0.4"/>
    <row r="5248" s="90" customFormat="1" ht="30" customHeight="1" x14ac:dyDescent="0.4"/>
    <row r="5249" s="90" customFormat="1" ht="30" customHeight="1" x14ac:dyDescent="0.4"/>
    <row r="5250" s="90" customFormat="1" ht="30" customHeight="1" x14ac:dyDescent="0.4"/>
    <row r="5251" s="90" customFormat="1" ht="30" customHeight="1" x14ac:dyDescent="0.4"/>
    <row r="5252" s="90" customFormat="1" ht="30" customHeight="1" x14ac:dyDescent="0.4"/>
    <row r="5253" s="90" customFormat="1" ht="30" customHeight="1" x14ac:dyDescent="0.4"/>
    <row r="5254" s="90" customFormat="1" ht="30" customHeight="1" x14ac:dyDescent="0.4"/>
    <row r="5255" s="90" customFormat="1" ht="30" customHeight="1" x14ac:dyDescent="0.4"/>
    <row r="5256" s="90" customFormat="1" ht="30" customHeight="1" x14ac:dyDescent="0.4"/>
    <row r="5257" s="90" customFormat="1" ht="30" customHeight="1" x14ac:dyDescent="0.4"/>
    <row r="5258" s="90" customFormat="1" ht="30" customHeight="1" x14ac:dyDescent="0.4"/>
    <row r="5259" s="90" customFormat="1" ht="30" customHeight="1" x14ac:dyDescent="0.4"/>
    <row r="5260" s="90" customFormat="1" ht="30" customHeight="1" x14ac:dyDescent="0.4"/>
    <row r="5261" s="90" customFormat="1" ht="30" customHeight="1" x14ac:dyDescent="0.4"/>
    <row r="5262" s="90" customFormat="1" ht="30" customHeight="1" x14ac:dyDescent="0.4"/>
    <row r="5263" s="90" customFormat="1" ht="30" customHeight="1" x14ac:dyDescent="0.4"/>
    <row r="5264" s="90" customFormat="1" ht="30" customHeight="1" x14ac:dyDescent="0.4"/>
    <row r="5265" s="90" customFormat="1" ht="30" customHeight="1" x14ac:dyDescent="0.4"/>
    <row r="5266" s="90" customFormat="1" ht="30" customHeight="1" x14ac:dyDescent="0.4"/>
    <row r="5267" s="90" customFormat="1" ht="30" customHeight="1" x14ac:dyDescent="0.4"/>
    <row r="5268" s="90" customFormat="1" ht="30" customHeight="1" x14ac:dyDescent="0.4"/>
    <row r="5269" s="90" customFormat="1" ht="30" customHeight="1" x14ac:dyDescent="0.4"/>
    <row r="5270" s="90" customFormat="1" ht="30" customHeight="1" x14ac:dyDescent="0.4"/>
    <row r="5271" s="90" customFormat="1" ht="30" customHeight="1" x14ac:dyDescent="0.4"/>
    <row r="5272" s="90" customFormat="1" ht="30" customHeight="1" x14ac:dyDescent="0.4"/>
    <row r="5273" s="90" customFormat="1" ht="30" customHeight="1" x14ac:dyDescent="0.4"/>
    <row r="5274" s="90" customFormat="1" ht="30" customHeight="1" x14ac:dyDescent="0.4"/>
    <row r="5275" s="90" customFormat="1" ht="30" customHeight="1" x14ac:dyDescent="0.4"/>
    <row r="5276" s="90" customFormat="1" ht="30" customHeight="1" x14ac:dyDescent="0.4"/>
    <row r="5277" s="90" customFormat="1" ht="30" customHeight="1" x14ac:dyDescent="0.4"/>
    <row r="5278" s="90" customFormat="1" ht="30" customHeight="1" x14ac:dyDescent="0.4"/>
    <row r="5279" s="90" customFormat="1" ht="30" customHeight="1" x14ac:dyDescent="0.4"/>
    <row r="5280" s="90" customFormat="1" ht="30" customHeight="1" x14ac:dyDescent="0.4"/>
    <row r="5281" s="90" customFormat="1" ht="30" customHeight="1" x14ac:dyDescent="0.4"/>
    <row r="5282" s="90" customFormat="1" ht="30" customHeight="1" x14ac:dyDescent="0.4"/>
    <row r="5283" s="90" customFormat="1" ht="30" customHeight="1" x14ac:dyDescent="0.4"/>
    <row r="5284" s="90" customFormat="1" ht="30" customHeight="1" x14ac:dyDescent="0.4"/>
    <row r="5285" s="90" customFormat="1" ht="30" customHeight="1" x14ac:dyDescent="0.4"/>
    <row r="5286" s="90" customFormat="1" ht="30" customHeight="1" x14ac:dyDescent="0.4"/>
    <row r="5287" s="90" customFormat="1" ht="30" customHeight="1" x14ac:dyDescent="0.4"/>
    <row r="5288" s="90" customFormat="1" ht="30" customHeight="1" x14ac:dyDescent="0.4"/>
    <row r="5289" s="90" customFormat="1" ht="30" customHeight="1" x14ac:dyDescent="0.4"/>
    <row r="5290" s="90" customFormat="1" ht="30" customHeight="1" x14ac:dyDescent="0.4"/>
    <row r="5291" s="90" customFormat="1" ht="30" customHeight="1" x14ac:dyDescent="0.4"/>
    <row r="5292" s="90" customFormat="1" ht="30" customHeight="1" x14ac:dyDescent="0.4"/>
    <row r="5293" s="90" customFormat="1" ht="30" customHeight="1" x14ac:dyDescent="0.4"/>
    <row r="5294" s="90" customFormat="1" ht="30" customHeight="1" x14ac:dyDescent="0.4"/>
    <row r="5295" s="90" customFormat="1" ht="30" customHeight="1" x14ac:dyDescent="0.4"/>
    <row r="5296" s="90" customFormat="1" ht="30" customHeight="1" x14ac:dyDescent="0.4"/>
    <row r="5297" s="90" customFormat="1" ht="30" customHeight="1" x14ac:dyDescent="0.4"/>
    <row r="5298" s="90" customFormat="1" ht="30" customHeight="1" x14ac:dyDescent="0.4"/>
    <row r="5299" s="90" customFormat="1" ht="30" customHeight="1" x14ac:dyDescent="0.4"/>
    <row r="5300" s="90" customFormat="1" ht="30" customHeight="1" x14ac:dyDescent="0.4"/>
    <row r="5301" s="90" customFormat="1" ht="30" customHeight="1" x14ac:dyDescent="0.4"/>
    <row r="5302" s="90" customFormat="1" ht="30" customHeight="1" x14ac:dyDescent="0.4"/>
    <row r="5303" s="90" customFormat="1" ht="30" customHeight="1" x14ac:dyDescent="0.4"/>
    <row r="5304" s="90" customFormat="1" ht="30" customHeight="1" x14ac:dyDescent="0.4"/>
    <row r="5305" s="90" customFormat="1" ht="30" customHeight="1" x14ac:dyDescent="0.4"/>
    <row r="5306" s="90" customFormat="1" ht="30" customHeight="1" x14ac:dyDescent="0.4"/>
    <row r="5307" s="90" customFormat="1" ht="30" customHeight="1" x14ac:dyDescent="0.4"/>
    <row r="5308" s="90" customFormat="1" ht="30" customHeight="1" x14ac:dyDescent="0.4"/>
    <row r="5309" s="90" customFormat="1" ht="30" customHeight="1" x14ac:dyDescent="0.4"/>
    <row r="5310" s="90" customFormat="1" ht="30" customHeight="1" x14ac:dyDescent="0.4"/>
    <row r="5311" s="90" customFormat="1" ht="30" customHeight="1" x14ac:dyDescent="0.4"/>
    <row r="5312" s="90" customFormat="1" ht="30" customHeight="1" x14ac:dyDescent="0.4"/>
    <row r="5313" s="90" customFormat="1" ht="30" customHeight="1" x14ac:dyDescent="0.4"/>
    <row r="5314" s="90" customFormat="1" ht="30" customHeight="1" x14ac:dyDescent="0.4"/>
    <row r="5315" s="90" customFormat="1" ht="30" customHeight="1" x14ac:dyDescent="0.4"/>
    <row r="5316" s="90" customFormat="1" ht="30" customHeight="1" x14ac:dyDescent="0.4"/>
    <row r="5317" s="90" customFormat="1" ht="30" customHeight="1" x14ac:dyDescent="0.4"/>
    <row r="5318" s="90" customFormat="1" ht="30" customHeight="1" x14ac:dyDescent="0.4"/>
    <row r="5319" s="90" customFormat="1" ht="30" customHeight="1" x14ac:dyDescent="0.4"/>
    <row r="5320" s="90" customFormat="1" ht="30" customHeight="1" x14ac:dyDescent="0.4"/>
    <row r="5321" s="90" customFormat="1" ht="30" customHeight="1" x14ac:dyDescent="0.4"/>
    <row r="5322" s="90" customFormat="1" ht="30" customHeight="1" x14ac:dyDescent="0.4"/>
    <row r="5323" s="90" customFormat="1" ht="30" customHeight="1" x14ac:dyDescent="0.4"/>
    <row r="5324" s="90" customFormat="1" ht="30" customHeight="1" x14ac:dyDescent="0.4"/>
    <row r="5325" s="90" customFormat="1" ht="30" customHeight="1" x14ac:dyDescent="0.4"/>
    <row r="5326" s="90" customFormat="1" ht="30" customHeight="1" x14ac:dyDescent="0.4"/>
    <row r="5327" s="90" customFormat="1" ht="30" customHeight="1" x14ac:dyDescent="0.4"/>
    <row r="5328" s="90" customFormat="1" ht="30" customHeight="1" x14ac:dyDescent="0.4"/>
    <row r="5329" s="90" customFormat="1" ht="30" customHeight="1" x14ac:dyDescent="0.4"/>
    <row r="5330" s="90" customFormat="1" ht="30" customHeight="1" x14ac:dyDescent="0.4"/>
    <row r="5331" s="90" customFormat="1" ht="30" customHeight="1" x14ac:dyDescent="0.4"/>
    <row r="5332" s="90" customFormat="1" ht="30" customHeight="1" x14ac:dyDescent="0.4"/>
    <row r="5333" s="90" customFormat="1" ht="30" customHeight="1" x14ac:dyDescent="0.4"/>
    <row r="5334" s="90" customFormat="1" ht="30" customHeight="1" x14ac:dyDescent="0.4"/>
    <row r="5335" s="90" customFormat="1" ht="30" customHeight="1" x14ac:dyDescent="0.4"/>
    <row r="5336" s="90" customFormat="1" ht="30" customHeight="1" x14ac:dyDescent="0.4"/>
    <row r="5337" s="90" customFormat="1" ht="30" customHeight="1" x14ac:dyDescent="0.4"/>
    <row r="5338" s="90" customFormat="1" ht="30" customHeight="1" x14ac:dyDescent="0.4"/>
    <row r="5339" s="90" customFormat="1" ht="30" customHeight="1" x14ac:dyDescent="0.4"/>
    <row r="5340" s="90" customFormat="1" ht="30" customHeight="1" x14ac:dyDescent="0.4"/>
    <row r="5341" s="90" customFormat="1" ht="30" customHeight="1" x14ac:dyDescent="0.4"/>
    <row r="5342" s="90" customFormat="1" ht="30" customHeight="1" x14ac:dyDescent="0.4"/>
    <row r="5343" s="90" customFormat="1" ht="30" customHeight="1" x14ac:dyDescent="0.4"/>
    <row r="5344" s="90" customFormat="1" ht="30" customHeight="1" x14ac:dyDescent="0.4"/>
    <row r="5345" s="90" customFormat="1" ht="30" customHeight="1" x14ac:dyDescent="0.4"/>
    <row r="5346" s="90" customFormat="1" ht="30" customHeight="1" x14ac:dyDescent="0.4"/>
    <row r="5347" s="90" customFormat="1" ht="30" customHeight="1" x14ac:dyDescent="0.4"/>
    <row r="5348" s="90" customFormat="1" ht="30" customHeight="1" x14ac:dyDescent="0.4"/>
    <row r="5349" s="90" customFormat="1" ht="30" customHeight="1" x14ac:dyDescent="0.4"/>
    <row r="5350" s="90" customFormat="1" ht="30" customHeight="1" x14ac:dyDescent="0.4"/>
    <row r="5351" s="90" customFormat="1" ht="30" customHeight="1" x14ac:dyDescent="0.4"/>
    <row r="5352" s="90" customFormat="1" ht="30" customHeight="1" x14ac:dyDescent="0.4"/>
    <row r="5353" s="90" customFormat="1" ht="30" customHeight="1" x14ac:dyDescent="0.4"/>
    <row r="5354" s="90" customFormat="1" ht="30" customHeight="1" x14ac:dyDescent="0.4"/>
    <row r="5355" s="90" customFormat="1" ht="30" customHeight="1" x14ac:dyDescent="0.4"/>
    <row r="5356" s="90" customFormat="1" ht="30" customHeight="1" x14ac:dyDescent="0.4"/>
    <row r="5357" s="90" customFormat="1" ht="30" customHeight="1" x14ac:dyDescent="0.4"/>
    <row r="5358" s="90" customFormat="1" ht="30" customHeight="1" x14ac:dyDescent="0.4"/>
    <row r="5359" s="90" customFormat="1" ht="30" customHeight="1" x14ac:dyDescent="0.4"/>
    <row r="5360" s="90" customFormat="1" ht="30" customHeight="1" x14ac:dyDescent="0.4"/>
    <row r="5361" s="90" customFormat="1" ht="30" customHeight="1" x14ac:dyDescent="0.4"/>
    <row r="5362" s="90" customFormat="1" ht="30" customHeight="1" x14ac:dyDescent="0.4"/>
    <row r="5363" s="90" customFormat="1" ht="30" customHeight="1" x14ac:dyDescent="0.4"/>
    <row r="5364" s="90" customFormat="1" ht="30" customHeight="1" x14ac:dyDescent="0.4"/>
    <row r="5365" s="90" customFormat="1" ht="30" customHeight="1" x14ac:dyDescent="0.4"/>
    <row r="5366" s="90" customFormat="1" ht="30" customHeight="1" x14ac:dyDescent="0.4"/>
    <row r="5367" s="90" customFormat="1" ht="30" customHeight="1" x14ac:dyDescent="0.4"/>
    <row r="5368" s="90" customFormat="1" ht="30" customHeight="1" x14ac:dyDescent="0.4"/>
    <row r="5369" s="90" customFormat="1" ht="30" customHeight="1" x14ac:dyDescent="0.4"/>
    <row r="5370" s="90" customFormat="1" ht="30" customHeight="1" x14ac:dyDescent="0.4"/>
    <row r="5371" s="90" customFormat="1" ht="30" customHeight="1" x14ac:dyDescent="0.4"/>
    <row r="5372" s="90" customFormat="1" ht="30" customHeight="1" x14ac:dyDescent="0.4"/>
    <row r="5373" s="90" customFormat="1" ht="30" customHeight="1" x14ac:dyDescent="0.4"/>
    <row r="5374" s="90" customFormat="1" ht="30" customHeight="1" x14ac:dyDescent="0.4"/>
    <row r="5375" s="90" customFormat="1" ht="30" customHeight="1" x14ac:dyDescent="0.4"/>
    <row r="5376" s="90" customFormat="1" ht="30" customHeight="1" x14ac:dyDescent="0.4"/>
    <row r="5377" s="90" customFormat="1" ht="30" customHeight="1" x14ac:dyDescent="0.4"/>
    <row r="5378" s="90" customFormat="1" ht="30" customHeight="1" x14ac:dyDescent="0.4"/>
    <row r="5379" s="90" customFormat="1" ht="30" customHeight="1" x14ac:dyDescent="0.4"/>
    <row r="5380" s="90" customFormat="1" ht="30" customHeight="1" x14ac:dyDescent="0.4"/>
    <row r="5381" s="90" customFormat="1" ht="30" customHeight="1" x14ac:dyDescent="0.4"/>
    <row r="5382" s="90" customFormat="1" ht="30" customHeight="1" x14ac:dyDescent="0.4"/>
    <row r="5383" s="90" customFormat="1" ht="30" customHeight="1" x14ac:dyDescent="0.4"/>
    <row r="5384" s="90" customFormat="1" ht="30" customHeight="1" x14ac:dyDescent="0.4"/>
    <row r="5385" s="90" customFormat="1" ht="30" customHeight="1" x14ac:dyDescent="0.4"/>
    <row r="5386" s="90" customFormat="1" ht="30" customHeight="1" x14ac:dyDescent="0.4"/>
    <row r="5387" s="90" customFormat="1" ht="30" customHeight="1" x14ac:dyDescent="0.4"/>
    <row r="5388" s="90" customFormat="1" ht="30" customHeight="1" x14ac:dyDescent="0.4"/>
    <row r="5389" s="90" customFormat="1" ht="30" customHeight="1" x14ac:dyDescent="0.4"/>
    <row r="5390" s="90" customFormat="1" ht="30" customHeight="1" x14ac:dyDescent="0.4"/>
    <row r="5391" s="90" customFormat="1" ht="30" customHeight="1" x14ac:dyDescent="0.4"/>
    <row r="5392" s="90" customFormat="1" ht="30" customHeight="1" x14ac:dyDescent="0.4"/>
    <row r="5393" s="90" customFormat="1" ht="30" customHeight="1" x14ac:dyDescent="0.4"/>
    <row r="5394" s="90" customFormat="1" ht="30" customHeight="1" x14ac:dyDescent="0.4"/>
    <row r="5395" s="90" customFormat="1" ht="30" customHeight="1" x14ac:dyDescent="0.4"/>
    <row r="5396" s="90" customFormat="1" ht="30" customHeight="1" x14ac:dyDescent="0.4"/>
    <row r="5397" s="90" customFormat="1" ht="30" customHeight="1" x14ac:dyDescent="0.4"/>
    <row r="5398" s="90" customFormat="1" ht="30" customHeight="1" x14ac:dyDescent="0.4"/>
    <row r="5399" s="90" customFormat="1" ht="30" customHeight="1" x14ac:dyDescent="0.4"/>
    <row r="5400" s="90" customFormat="1" ht="30" customHeight="1" x14ac:dyDescent="0.4"/>
    <row r="5401" s="90" customFormat="1" ht="30" customHeight="1" x14ac:dyDescent="0.4"/>
    <row r="5402" s="90" customFormat="1" ht="30" customHeight="1" x14ac:dyDescent="0.4"/>
    <row r="5403" s="90" customFormat="1" ht="30" customHeight="1" x14ac:dyDescent="0.4"/>
    <row r="5404" s="90" customFormat="1" ht="30" customHeight="1" x14ac:dyDescent="0.4"/>
    <row r="5405" s="90" customFormat="1" ht="30" customHeight="1" x14ac:dyDescent="0.4"/>
    <row r="5406" s="90" customFormat="1" ht="30" customHeight="1" x14ac:dyDescent="0.4"/>
    <row r="5407" s="90" customFormat="1" ht="30" customHeight="1" x14ac:dyDescent="0.4"/>
    <row r="5408" s="90" customFormat="1" ht="30" customHeight="1" x14ac:dyDescent="0.4"/>
    <row r="5409" s="90" customFormat="1" ht="30" customHeight="1" x14ac:dyDescent="0.4"/>
    <row r="5410" s="90" customFormat="1" ht="30" customHeight="1" x14ac:dyDescent="0.4"/>
    <row r="5411" s="90" customFormat="1" ht="30" customHeight="1" x14ac:dyDescent="0.4"/>
    <row r="5412" s="90" customFormat="1" ht="30" customHeight="1" x14ac:dyDescent="0.4"/>
    <row r="5413" s="90" customFormat="1" ht="30" customHeight="1" x14ac:dyDescent="0.4"/>
    <row r="5414" s="90" customFormat="1" ht="30" customHeight="1" x14ac:dyDescent="0.4"/>
    <row r="5415" s="90" customFormat="1" ht="30" customHeight="1" x14ac:dyDescent="0.4"/>
    <row r="5416" s="90" customFormat="1" ht="30" customHeight="1" x14ac:dyDescent="0.4"/>
    <row r="5417" s="90" customFormat="1" ht="30" customHeight="1" x14ac:dyDescent="0.4"/>
    <row r="5418" s="90" customFormat="1" ht="30" customHeight="1" x14ac:dyDescent="0.4"/>
    <row r="5419" s="90" customFormat="1" ht="30" customHeight="1" x14ac:dyDescent="0.4"/>
    <row r="5420" s="90" customFormat="1" ht="30" customHeight="1" x14ac:dyDescent="0.4"/>
    <row r="5421" s="90" customFormat="1" ht="30" customHeight="1" x14ac:dyDescent="0.4"/>
    <row r="5422" s="90" customFormat="1" ht="30" customHeight="1" x14ac:dyDescent="0.4"/>
    <row r="5423" s="90" customFormat="1" ht="30" customHeight="1" x14ac:dyDescent="0.4"/>
    <row r="5424" s="90" customFormat="1" ht="30" customHeight="1" x14ac:dyDescent="0.4"/>
    <row r="5425" s="90" customFormat="1" ht="30" customHeight="1" x14ac:dyDescent="0.4"/>
    <row r="5426" s="90" customFormat="1" ht="30" customHeight="1" x14ac:dyDescent="0.4"/>
    <row r="5427" s="90" customFormat="1" ht="30" customHeight="1" x14ac:dyDescent="0.4"/>
    <row r="5428" s="90" customFormat="1" ht="30" customHeight="1" x14ac:dyDescent="0.4"/>
    <row r="5429" s="90" customFormat="1" ht="30" customHeight="1" x14ac:dyDescent="0.4"/>
    <row r="5430" s="90" customFormat="1" ht="30" customHeight="1" x14ac:dyDescent="0.4"/>
    <row r="5431" s="90" customFormat="1" ht="30" customHeight="1" x14ac:dyDescent="0.4"/>
    <row r="5432" s="90" customFormat="1" ht="30" customHeight="1" x14ac:dyDescent="0.4"/>
    <row r="5433" s="90" customFormat="1" ht="30" customHeight="1" x14ac:dyDescent="0.4"/>
    <row r="5434" s="90" customFormat="1" ht="30" customHeight="1" x14ac:dyDescent="0.4"/>
    <row r="5435" s="90" customFormat="1" ht="30" customHeight="1" x14ac:dyDescent="0.4"/>
    <row r="5436" s="90" customFormat="1" ht="30" customHeight="1" x14ac:dyDescent="0.4"/>
    <row r="5437" s="90" customFormat="1" ht="30" customHeight="1" x14ac:dyDescent="0.4"/>
    <row r="5438" s="90" customFormat="1" ht="30" customHeight="1" x14ac:dyDescent="0.4"/>
    <row r="5439" s="90" customFormat="1" ht="30" customHeight="1" x14ac:dyDescent="0.4"/>
    <row r="5440" s="90" customFormat="1" ht="30" customHeight="1" x14ac:dyDescent="0.4"/>
    <row r="5441" s="90" customFormat="1" ht="30" customHeight="1" x14ac:dyDescent="0.4"/>
    <row r="5442" s="90" customFormat="1" ht="30" customHeight="1" x14ac:dyDescent="0.4"/>
    <row r="5443" s="90" customFormat="1" ht="30" customHeight="1" x14ac:dyDescent="0.4"/>
    <row r="5444" s="90" customFormat="1" ht="30" customHeight="1" x14ac:dyDescent="0.4"/>
    <row r="5445" s="90" customFormat="1" ht="30" customHeight="1" x14ac:dyDescent="0.4"/>
    <row r="5446" s="90" customFormat="1" ht="30" customHeight="1" x14ac:dyDescent="0.4"/>
    <row r="5447" s="90" customFormat="1" ht="30" customHeight="1" x14ac:dyDescent="0.4"/>
    <row r="5448" s="90" customFormat="1" ht="30" customHeight="1" x14ac:dyDescent="0.4"/>
    <row r="5449" s="90" customFormat="1" ht="30" customHeight="1" x14ac:dyDescent="0.4"/>
    <row r="5450" s="90" customFormat="1" ht="30" customHeight="1" x14ac:dyDescent="0.4"/>
    <row r="5451" s="90" customFormat="1" ht="30" customHeight="1" x14ac:dyDescent="0.4"/>
    <row r="5452" s="90" customFormat="1" ht="30" customHeight="1" x14ac:dyDescent="0.4"/>
    <row r="5453" s="90" customFormat="1" ht="30" customHeight="1" x14ac:dyDescent="0.4"/>
    <row r="5454" s="90" customFormat="1" ht="30" customHeight="1" x14ac:dyDescent="0.4"/>
    <row r="5455" s="90" customFormat="1" ht="30" customHeight="1" x14ac:dyDescent="0.4"/>
    <row r="5456" s="90" customFormat="1" ht="30" customHeight="1" x14ac:dyDescent="0.4"/>
    <row r="5457" s="90" customFormat="1" ht="30" customHeight="1" x14ac:dyDescent="0.4"/>
    <row r="5458" s="90" customFormat="1" ht="30" customHeight="1" x14ac:dyDescent="0.4"/>
    <row r="5459" s="90" customFormat="1" ht="30" customHeight="1" x14ac:dyDescent="0.4"/>
    <row r="5460" s="90" customFormat="1" ht="30" customHeight="1" x14ac:dyDescent="0.4"/>
    <row r="5461" s="90" customFormat="1" ht="30" customHeight="1" x14ac:dyDescent="0.4"/>
    <row r="5462" s="90" customFormat="1" ht="30" customHeight="1" x14ac:dyDescent="0.4"/>
    <row r="5463" s="90" customFormat="1" ht="30" customHeight="1" x14ac:dyDescent="0.4"/>
    <row r="5464" s="90" customFormat="1" ht="30" customHeight="1" x14ac:dyDescent="0.4"/>
    <row r="5465" s="90" customFormat="1" ht="30" customHeight="1" x14ac:dyDescent="0.4"/>
    <row r="5466" s="90" customFormat="1" ht="30" customHeight="1" x14ac:dyDescent="0.4"/>
    <row r="5467" s="90" customFormat="1" ht="30" customHeight="1" x14ac:dyDescent="0.4"/>
    <row r="5468" s="90" customFormat="1" ht="30" customHeight="1" x14ac:dyDescent="0.4"/>
    <row r="5469" s="90" customFormat="1" ht="30" customHeight="1" x14ac:dyDescent="0.4"/>
    <row r="5470" s="90" customFormat="1" ht="30" customHeight="1" x14ac:dyDescent="0.4"/>
    <row r="5471" s="90" customFormat="1" ht="30" customHeight="1" x14ac:dyDescent="0.4"/>
    <row r="5472" s="90" customFormat="1" ht="30" customHeight="1" x14ac:dyDescent="0.4"/>
    <row r="5473" s="90" customFormat="1" ht="30" customHeight="1" x14ac:dyDescent="0.4"/>
    <row r="5474" s="90" customFormat="1" ht="30" customHeight="1" x14ac:dyDescent="0.4"/>
    <row r="5475" s="90" customFormat="1" ht="30" customHeight="1" x14ac:dyDescent="0.4"/>
    <row r="5476" s="90" customFormat="1" ht="30" customHeight="1" x14ac:dyDescent="0.4"/>
    <row r="5477" s="90" customFormat="1" ht="30" customHeight="1" x14ac:dyDescent="0.4"/>
    <row r="5478" s="90" customFormat="1" ht="30" customHeight="1" x14ac:dyDescent="0.4"/>
    <row r="5479" s="90" customFormat="1" ht="30" customHeight="1" x14ac:dyDescent="0.4"/>
    <row r="5480" s="90" customFormat="1" ht="30" customHeight="1" x14ac:dyDescent="0.4"/>
    <row r="5481" s="90" customFormat="1" ht="30" customHeight="1" x14ac:dyDescent="0.4"/>
    <row r="5482" s="90" customFormat="1" ht="30" customHeight="1" x14ac:dyDescent="0.4"/>
    <row r="5483" s="90" customFormat="1" ht="30" customHeight="1" x14ac:dyDescent="0.4"/>
    <row r="5484" s="90" customFormat="1" ht="30" customHeight="1" x14ac:dyDescent="0.4"/>
    <row r="5485" s="90" customFormat="1" ht="30" customHeight="1" x14ac:dyDescent="0.4"/>
    <row r="5486" s="90" customFormat="1" ht="30" customHeight="1" x14ac:dyDescent="0.4"/>
    <row r="5487" s="90" customFormat="1" ht="30" customHeight="1" x14ac:dyDescent="0.4"/>
    <row r="5488" s="90" customFormat="1" ht="30" customHeight="1" x14ac:dyDescent="0.4"/>
    <row r="5489" s="90" customFormat="1" ht="30" customHeight="1" x14ac:dyDescent="0.4"/>
    <row r="5490" s="90" customFormat="1" ht="30" customHeight="1" x14ac:dyDescent="0.4"/>
    <row r="5491" s="90" customFormat="1" ht="30" customHeight="1" x14ac:dyDescent="0.4"/>
    <row r="5492" s="90" customFormat="1" ht="30" customHeight="1" x14ac:dyDescent="0.4"/>
    <row r="5493" s="90" customFormat="1" ht="30" customHeight="1" x14ac:dyDescent="0.4"/>
    <row r="5494" s="90" customFormat="1" ht="30" customHeight="1" x14ac:dyDescent="0.4"/>
    <row r="5495" s="90" customFormat="1" ht="30" customHeight="1" x14ac:dyDescent="0.4"/>
    <row r="5496" s="90" customFormat="1" ht="30" customHeight="1" x14ac:dyDescent="0.4"/>
    <row r="5497" s="90" customFormat="1" ht="30" customHeight="1" x14ac:dyDescent="0.4"/>
    <row r="5498" s="90" customFormat="1" ht="30" customHeight="1" x14ac:dyDescent="0.4"/>
    <row r="5499" s="90" customFormat="1" ht="30" customHeight="1" x14ac:dyDescent="0.4"/>
    <row r="5500" s="90" customFormat="1" ht="30" customHeight="1" x14ac:dyDescent="0.4"/>
    <row r="5501" s="90" customFormat="1" ht="30" customHeight="1" x14ac:dyDescent="0.4"/>
    <row r="5502" s="90" customFormat="1" ht="30" customHeight="1" x14ac:dyDescent="0.4"/>
    <row r="5503" s="90" customFormat="1" ht="30" customHeight="1" x14ac:dyDescent="0.4"/>
    <row r="5504" s="90" customFormat="1" ht="30" customHeight="1" x14ac:dyDescent="0.4"/>
    <row r="5505" s="90" customFormat="1" ht="30" customHeight="1" x14ac:dyDescent="0.4"/>
    <row r="5506" s="90" customFormat="1" ht="30" customHeight="1" x14ac:dyDescent="0.4"/>
    <row r="5507" s="90" customFormat="1" ht="30" customHeight="1" x14ac:dyDescent="0.4"/>
    <row r="5508" s="90" customFormat="1" ht="30" customHeight="1" x14ac:dyDescent="0.4"/>
    <row r="5509" s="90" customFormat="1" ht="30" customHeight="1" x14ac:dyDescent="0.4"/>
    <row r="5510" s="90" customFormat="1" ht="30" customHeight="1" x14ac:dyDescent="0.4"/>
    <row r="5511" s="90" customFormat="1" ht="30" customHeight="1" x14ac:dyDescent="0.4"/>
    <row r="5512" s="90" customFormat="1" ht="30" customHeight="1" x14ac:dyDescent="0.4"/>
    <row r="5513" s="90" customFormat="1" ht="30" customHeight="1" x14ac:dyDescent="0.4"/>
    <row r="5514" s="90" customFormat="1" ht="30" customHeight="1" x14ac:dyDescent="0.4"/>
    <row r="5515" s="90" customFormat="1" ht="30" customHeight="1" x14ac:dyDescent="0.4"/>
    <row r="5516" s="90" customFormat="1" ht="30" customHeight="1" x14ac:dyDescent="0.4"/>
    <row r="5517" s="90" customFormat="1" ht="30" customHeight="1" x14ac:dyDescent="0.4"/>
    <row r="5518" s="90" customFormat="1" ht="30" customHeight="1" x14ac:dyDescent="0.4"/>
    <row r="5519" s="90" customFormat="1" ht="30" customHeight="1" x14ac:dyDescent="0.4"/>
    <row r="5520" s="90" customFormat="1" ht="30" customHeight="1" x14ac:dyDescent="0.4"/>
    <row r="5521" s="90" customFormat="1" ht="30" customHeight="1" x14ac:dyDescent="0.4"/>
    <row r="5522" s="90" customFormat="1" ht="30" customHeight="1" x14ac:dyDescent="0.4"/>
    <row r="5523" s="90" customFormat="1" ht="30" customHeight="1" x14ac:dyDescent="0.4"/>
    <row r="5524" s="90" customFormat="1" ht="30" customHeight="1" x14ac:dyDescent="0.4"/>
    <row r="5525" s="90" customFormat="1" ht="30" customHeight="1" x14ac:dyDescent="0.4"/>
    <row r="5526" s="90" customFormat="1" ht="30" customHeight="1" x14ac:dyDescent="0.4"/>
    <row r="5527" s="90" customFormat="1" ht="30" customHeight="1" x14ac:dyDescent="0.4"/>
    <row r="5528" s="90" customFormat="1" ht="30" customHeight="1" x14ac:dyDescent="0.4"/>
    <row r="5529" s="90" customFormat="1" ht="30" customHeight="1" x14ac:dyDescent="0.4"/>
    <row r="5530" s="90" customFormat="1" ht="30" customHeight="1" x14ac:dyDescent="0.4"/>
    <row r="5531" s="90" customFormat="1" ht="30" customHeight="1" x14ac:dyDescent="0.4"/>
    <row r="5532" s="90" customFormat="1" ht="30" customHeight="1" x14ac:dyDescent="0.4"/>
    <row r="5533" s="90" customFormat="1" ht="30" customHeight="1" x14ac:dyDescent="0.4"/>
    <row r="5534" s="90" customFormat="1" ht="30" customHeight="1" x14ac:dyDescent="0.4"/>
    <row r="5535" s="90" customFormat="1" ht="30" customHeight="1" x14ac:dyDescent="0.4"/>
    <row r="5536" s="90" customFormat="1" ht="30" customHeight="1" x14ac:dyDescent="0.4"/>
    <row r="5537" s="90" customFormat="1" ht="30" customHeight="1" x14ac:dyDescent="0.4"/>
    <row r="5538" s="90" customFormat="1" ht="30" customHeight="1" x14ac:dyDescent="0.4"/>
    <row r="5539" s="90" customFormat="1" ht="30" customHeight="1" x14ac:dyDescent="0.4"/>
    <row r="5540" s="90" customFormat="1" ht="30" customHeight="1" x14ac:dyDescent="0.4"/>
    <row r="5541" s="90" customFormat="1" ht="30" customHeight="1" x14ac:dyDescent="0.4"/>
    <row r="5542" s="90" customFormat="1" ht="30" customHeight="1" x14ac:dyDescent="0.4"/>
    <row r="5543" s="90" customFormat="1" ht="30" customHeight="1" x14ac:dyDescent="0.4"/>
    <row r="5544" s="90" customFormat="1" ht="30" customHeight="1" x14ac:dyDescent="0.4"/>
    <row r="5545" s="90" customFormat="1" ht="30" customHeight="1" x14ac:dyDescent="0.4"/>
    <row r="5546" s="90" customFormat="1" ht="30" customHeight="1" x14ac:dyDescent="0.4"/>
    <row r="5547" s="90" customFormat="1" ht="30" customHeight="1" x14ac:dyDescent="0.4"/>
    <row r="5548" s="90" customFormat="1" ht="30" customHeight="1" x14ac:dyDescent="0.4"/>
    <row r="5549" s="90" customFormat="1" ht="30" customHeight="1" x14ac:dyDescent="0.4"/>
    <row r="5550" s="90" customFormat="1" ht="30" customHeight="1" x14ac:dyDescent="0.4"/>
    <row r="5551" s="90" customFormat="1" ht="30" customHeight="1" x14ac:dyDescent="0.4"/>
    <row r="5552" s="90" customFormat="1" ht="30" customHeight="1" x14ac:dyDescent="0.4"/>
    <row r="5553" s="90" customFormat="1" ht="30" customHeight="1" x14ac:dyDescent="0.4"/>
    <row r="5554" s="90" customFormat="1" ht="30" customHeight="1" x14ac:dyDescent="0.4"/>
    <row r="5555" s="90" customFormat="1" ht="30" customHeight="1" x14ac:dyDescent="0.4"/>
    <row r="5556" s="90" customFormat="1" ht="30" customHeight="1" x14ac:dyDescent="0.4"/>
    <row r="5557" s="90" customFormat="1" ht="30" customHeight="1" x14ac:dyDescent="0.4"/>
    <row r="5558" s="90" customFormat="1" ht="30" customHeight="1" x14ac:dyDescent="0.4"/>
    <row r="5559" s="90" customFormat="1" ht="30" customHeight="1" x14ac:dyDescent="0.4"/>
    <row r="5560" s="90" customFormat="1" ht="30" customHeight="1" x14ac:dyDescent="0.4"/>
    <row r="5561" s="90" customFormat="1" ht="30" customHeight="1" x14ac:dyDescent="0.4"/>
    <row r="5562" s="90" customFormat="1" ht="30" customHeight="1" x14ac:dyDescent="0.4"/>
    <row r="5563" s="90" customFormat="1" ht="30" customHeight="1" x14ac:dyDescent="0.4"/>
    <row r="5564" s="90" customFormat="1" ht="30" customHeight="1" x14ac:dyDescent="0.4"/>
    <row r="5565" s="90" customFormat="1" ht="30" customHeight="1" x14ac:dyDescent="0.4"/>
    <row r="5566" s="90" customFormat="1" ht="30" customHeight="1" x14ac:dyDescent="0.4"/>
    <row r="5567" s="90" customFormat="1" ht="30" customHeight="1" x14ac:dyDescent="0.4"/>
    <row r="5568" s="90" customFormat="1" ht="30" customHeight="1" x14ac:dyDescent="0.4"/>
    <row r="5569" s="90" customFormat="1" ht="30" customHeight="1" x14ac:dyDescent="0.4"/>
    <row r="5570" s="90" customFormat="1" ht="30" customHeight="1" x14ac:dyDescent="0.4"/>
    <row r="5571" s="90" customFormat="1" ht="30" customHeight="1" x14ac:dyDescent="0.4"/>
    <row r="5572" s="90" customFormat="1" ht="30" customHeight="1" x14ac:dyDescent="0.4"/>
    <row r="5573" s="90" customFormat="1" ht="30" customHeight="1" x14ac:dyDescent="0.4"/>
    <row r="5574" s="90" customFormat="1" ht="30" customHeight="1" x14ac:dyDescent="0.4"/>
    <row r="5575" s="90" customFormat="1" ht="30" customHeight="1" x14ac:dyDescent="0.4"/>
    <row r="5576" s="90" customFormat="1" ht="30" customHeight="1" x14ac:dyDescent="0.4"/>
    <row r="5577" s="90" customFormat="1" ht="30" customHeight="1" x14ac:dyDescent="0.4"/>
    <row r="5578" s="90" customFormat="1" ht="30" customHeight="1" x14ac:dyDescent="0.4"/>
    <row r="5579" s="90" customFormat="1" ht="30" customHeight="1" x14ac:dyDescent="0.4"/>
    <row r="5580" s="90" customFormat="1" ht="30" customHeight="1" x14ac:dyDescent="0.4"/>
    <row r="5581" s="90" customFormat="1" ht="30" customHeight="1" x14ac:dyDescent="0.4"/>
    <row r="5582" s="90" customFormat="1" ht="30" customHeight="1" x14ac:dyDescent="0.4"/>
    <row r="5583" s="90" customFormat="1" ht="30" customHeight="1" x14ac:dyDescent="0.4"/>
    <row r="5584" s="90" customFormat="1" ht="30" customHeight="1" x14ac:dyDescent="0.4"/>
    <row r="5585" s="90" customFormat="1" ht="30" customHeight="1" x14ac:dyDescent="0.4"/>
    <row r="5586" s="90" customFormat="1" ht="30" customHeight="1" x14ac:dyDescent="0.4"/>
    <row r="5587" s="90" customFormat="1" ht="30" customHeight="1" x14ac:dyDescent="0.4"/>
    <row r="5588" s="90" customFormat="1" ht="30" customHeight="1" x14ac:dyDescent="0.4"/>
    <row r="5589" s="90" customFormat="1" ht="30" customHeight="1" x14ac:dyDescent="0.4"/>
    <row r="5590" s="90" customFormat="1" ht="30" customHeight="1" x14ac:dyDescent="0.4"/>
    <row r="5591" s="90" customFormat="1" ht="30" customHeight="1" x14ac:dyDescent="0.4"/>
    <row r="5592" s="90" customFormat="1" ht="30" customHeight="1" x14ac:dyDescent="0.4"/>
    <row r="5593" s="90" customFormat="1" ht="30" customHeight="1" x14ac:dyDescent="0.4"/>
    <row r="5594" s="90" customFormat="1" ht="30" customHeight="1" x14ac:dyDescent="0.4"/>
    <row r="5595" s="90" customFormat="1" ht="30" customHeight="1" x14ac:dyDescent="0.4"/>
    <row r="5596" s="90" customFormat="1" ht="30" customHeight="1" x14ac:dyDescent="0.4"/>
    <row r="5597" s="90" customFormat="1" ht="30" customHeight="1" x14ac:dyDescent="0.4"/>
    <row r="5598" s="90" customFormat="1" ht="30" customHeight="1" x14ac:dyDescent="0.4"/>
    <row r="5599" s="90" customFormat="1" ht="30" customHeight="1" x14ac:dyDescent="0.4"/>
    <row r="5600" s="90" customFormat="1" ht="30" customHeight="1" x14ac:dyDescent="0.4"/>
    <row r="5601" s="90" customFormat="1" ht="30" customHeight="1" x14ac:dyDescent="0.4"/>
    <row r="5602" s="90" customFormat="1" ht="30" customHeight="1" x14ac:dyDescent="0.4"/>
    <row r="5603" s="90" customFormat="1" ht="30" customHeight="1" x14ac:dyDescent="0.4"/>
    <row r="5604" s="90" customFormat="1" ht="30" customHeight="1" x14ac:dyDescent="0.4"/>
    <row r="5605" s="90" customFormat="1" ht="30" customHeight="1" x14ac:dyDescent="0.4"/>
    <row r="5606" s="90" customFormat="1" ht="30" customHeight="1" x14ac:dyDescent="0.4"/>
    <row r="5607" s="90" customFormat="1" ht="30" customHeight="1" x14ac:dyDescent="0.4"/>
    <row r="5608" s="90" customFormat="1" ht="30" customHeight="1" x14ac:dyDescent="0.4"/>
    <row r="5609" s="90" customFormat="1" ht="30" customHeight="1" x14ac:dyDescent="0.4"/>
    <row r="5610" s="90" customFormat="1" ht="30" customHeight="1" x14ac:dyDescent="0.4"/>
    <row r="5611" s="90" customFormat="1" ht="30" customHeight="1" x14ac:dyDescent="0.4"/>
    <row r="5612" s="90" customFormat="1" ht="30" customHeight="1" x14ac:dyDescent="0.4"/>
    <row r="5613" s="90" customFormat="1" ht="30" customHeight="1" x14ac:dyDescent="0.4"/>
    <row r="5614" s="90" customFormat="1" ht="30" customHeight="1" x14ac:dyDescent="0.4"/>
    <row r="5615" s="90" customFormat="1" ht="30" customHeight="1" x14ac:dyDescent="0.4"/>
    <row r="5616" s="90" customFormat="1" ht="30" customHeight="1" x14ac:dyDescent="0.4"/>
    <row r="5617" s="90" customFormat="1" ht="30" customHeight="1" x14ac:dyDescent="0.4"/>
    <row r="5618" s="90" customFormat="1" ht="30" customHeight="1" x14ac:dyDescent="0.4"/>
    <row r="5619" s="90" customFormat="1" ht="30" customHeight="1" x14ac:dyDescent="0.4"/>
    <row r="5620" s="90" customFormat="1" ht="30" customHeight="1" x14ac:dyDescent="0.4"/>
    <row r="5621" s="90" customFormat="1" ht="30" customHeight="1" x14ac:dyDescent="0.4"/>
    <row r="5622" s="90" customFormat="1" ht="30" customHeight="1" x14ac:dyDescent="0.4"/>
    <row r="5623" s="90" customFormat="1" ht="30" customHeight="1" x14ac:dyDescent="0.4"/>
    <row r="5624" s="90" customFormat="1" ht="30" customHeight="1" x14ac:dyDescent="0.4"/>
    <row r="5625" s="90" customFormat="1" ht="30" customHeight="1" x14ac:dyDescent="0.4"/>
    <row r="5626" s="90" customFormat="1" ht="30" customHeight="1" x14ac:dyDescent="0.4"/>
    <row r="5627" s="90" customFormat="1" ht="30" customHeight="1" x14ac:dyDescent="0.4"/>
    <row r="5628" s="90" customFormat="1" ht="30" customHeight="1" x14ac:dyDescent="0.4"/>
    <row r="5629" s="90" customFormat="1" ht="30" customHeight="1" x14ac:dyDescent="0.4"/>
    <row r="5630" s="90" customFormat="1" ht="30" customHeight="1" x14ac:dyDescent="0.4"/>
    <row r="5631" s="90" customFormat="1" ht="30" customHeight="1" x14ac:dyDescent="0.4"/>
    <row r="5632" s="90" customFormat="1" ht="30" customHeight="1" x14ac:dyDescent="0.4"/>
    <row r="5633" s="90" customFormat="1" ht="30" customHeight="1" x14ac:dyDescent="0.4"/>
    <row r="5634" s="90" customFormat="1" ht="30" customHeight="1" x14ac:dyDescent="0.4"/>
    <row r="5635" s="90" customFormat="1" ht="30" customHeight="1" x14ac:dyDescent="0.4"/>
    <row r="5636" s="90" customFormat="1" ht="30" customHeight="1" x14ac:dyDescent="0.4"/>
    <row r="5637" s="90" customFormat="1" ht="30" customHeight="1" x14ac:dyDescent="0.4"/>
    <row r="5638" s="90" customFormat="1" ht="30" customHeight="1" x14ac:dyDescent="0.4"/>
    <row r="5639" s="90" customFormat="1" ht="30" customHeight="1" x14ac:dyDescent="0.4"/>
    <row r="5640" s="90" customFormat="1" ht="30" customHeight="1" x14ac:dyDescent="0.4"/>
    <row r="5641" s="90" customFormat="1" ht="30" customHeight="1" x14ac:dyDescent="0.4"/>
    <row r="5642" s="90" customFormat="1" ht="30" customHeight="1" x14ac:dyDescent="0.4"/>
    <row r="5643" s="90" customFormat="1" ht="30" customHeight="1" x14ac:dyDescent="0.4"/>
    <row r="5644" s="90" customFormat="1" ht="30" customHeight="1" x14ac:dyDescent="0.4"/>
    <row r="5645" s="90" customFormat="1" ht="30" customHeight="1" x14ac:dyDescent="0.4"/>
    <row r="5646" s="90" customFormat="1" ht="30" customHeight="1" x14ac:dyDescent="0.4"/>
    <row r="5647" s="90" customFormat="1" ht="30" customHeight="1" x14ac:dyDescent="0.4"/>
    <row r="5648" s="90" customFormat="1" ht="30" customHeight="1" x14ac:dyDescent="0.4"/>
    <row r="5649" s="90" customFormat="1" ht="30" customHeight="1" x14ac:dyDescent="0.4"/>
    <row r="5650" s="90" customFormat="1" ht="30" customHeight="1" x14ac:dyDescent="0.4"/>
    <row r="5651" s="90" customFormat="1" ht="30" customHeight="1" x14ac:dyDescent="0.4"/>
    <row r="5652" s="90" customFormat="1" ht="30" customHeight="1" x14ac:dyDescent="0.4"/>
    <row r="5653" s="90" customFormat="1" ht="30" customHeight="1" x14ac:dyDescent="0.4"/>
    <row r="5654" s="90" customFormat="1" ht="30" customHeight="1" x14ac:dyDescent="0.4"/>
    <row r="5655" s="90" customFormat="1" ht="30" customHeight="1" x14ac:dyDescent="0.4"/>
    <row r="5656" s="90" customFormat="1" ht="30" customHeight="1" x14ac:dyDescent="0.4"/>
    <row r="5657" s="90" customFormat="1" ht="30" customHeight="1" x14ac:dyDescent="0.4"/>
    <row r="5658" s="90" customFormat="1" ht="30" customHeight="1" x14ac:dyDescent="0.4"/>
    <row r="5659" s="90" customFormat="1" ht="30" customHeight="1" x14ac:dyDescent="0.4"/>
    <row r="5660" s="90" customFormat="1" ht="30" customHeight="1" x14ac:dyDescent="0.4"/>
    <row r="5661" s="90" customFormat="1" ht="30" customHeight="1" x14ac:dyDescent="0.4"/>
    <row r="5662" s="90" customFormat="1" ht="30" customHeight="1" x14ac:dyDescent="0.4"/>
    <row r="5663" s="90" customFormat="1" ht="30" customHeight="1" x14ac:dyDescent="0.4"/>
    <row r="5664" s="90" customFormat="1" ht="30" customHeight="1" x14ac:dyDescent="0.4"/>
    <row r="5665" s="90" customFormat="1" ht="30" customHeight="1" x14ac:dyDescent="0.4"/>
    <row r="5666" s="90" customFormat="1" ht="30" customHeight="1" x14ac:dyDescent="0.4"/>
    <row r="5667" s="90" customFormat="1" ht="30" customHeight="1" x14ac:dyDescent="0.4"/>
    <row r="5668" s="90" customFormat="1" ht="30" customHeight="1" x14ac:dyDescent="0.4"/>
    <row r="5669" s="90" customFormat="1" ht="30" customHeight="1" x14ac:dyDescent="0.4"/>
    <row r="5670" s="90" customFormat="1" ht="30" customHeight="1" x14ac:dyDescent="0.4"/>
    <row r="5671" s="90" customFormat="1" ht="30" customHeight="1" x14ac:dyDescent="0.4"/>
    <row r="5672" s="90" customFormat="1" ht="30" customHeight="1" x14ac:dyDescent="0.4"/>
    <row r="5673" s="90" customFormat="1" ht="30" customHeight="1" x14ac:dyDescent="0.4"/>
    <row r="5674" s="90" customFormat="1" ht="30" customHeight="1" x14ac:dyDescent="0.4"/>
    <row r="5675" s="90" customFormat="1" ht="30" customHeight="1" x14ac:dyDescent="0.4"/>
    <row r="5676" s="90" customFormat="1" ht="30" customHeight="1" x14ac:dyDescent="0.4"/>
    <row r="5677" s="90" customFormat="1" ht="30" customHeight="1" x14ac:dyDescent="0.4"/>
    <row r="5678" s="90" customFormat="1" ht="30" customHeight="1" x14ac:dyDescent="0.4"/>
    <row r="5679" s="90" customFormat="1" ht="30" customHeight="1" x14ac:dyDescent="0.4"/>
    <row r="5680" s="90" customFormat="1" ht="30" customHeight="1" x14ac:dyDescent="0.4"/>
    <row r="5681" s="90" customFormat="1" ht="30" customHeight="1" x14ac:dyDescent="0.4"/>
    <row r="5682" s="90" customFormat="1" ht="30" customHeight="1" x14ac:dyDescent="0.4"/>
    <row r="5683" s="90" customFormat="1" ht="30" customHeight="1" x14ac:dyDescent="0.4"/>
    <row r="5684" s="90" customFormat="1" ht="30" customHeight="1" x14ac:dyDescent="0.4"/>
    <row r="5685" s="90" customFormat="1" ht="30" customHeight="1" x14ac:dyDescent="0.4"/>
    <row r="5686" s="90" customFormat="1" ht="30" customHeight="1" x14ac:dyDescent="0.4"/>
    <row r="5687" s="90" customFormat="1" ht="30" customHeight="1" x14ac:dyDescent="0.4"/>
    <row r="5688" s="90" customFormat="1" ht="30" customHeight="1" x14ac:dyDescent="0.4"/>
    <row r="5689" s="90" customFormat="1" ht="30" customHeight="1" x14ac:dyDescent="0.4"/>
    <row r="5690" s="90" customFormat="1" ht="30" customHeight="1" x14ac:dyDescent="0.4"/>
    <row r="5691" s="90" customFormat="1" ht="30" customHeight="1" x14ac:dyDescent="0.4"/>
    <row r="5692" s="90" customFormat="1" ht="30" customHeight="1" x14ac:dyDescent="0.4"/>
    <row r="5693" s="90" customFormat="1" ht="30" customHeight="1" x14ac:dyDescent="0.4"/>
    <row r="5694" s="90" customFormat="1" ht="30" customHeight="1" x14ac:dyDescent="0.4"/>
    <row r="5695" s="90" customFormat="1" ht="30" customHeight="1" x14ac:dyDescent="0.4"/>
    <row r="5696" s="90" customFormat="1" ht="30" customHeight="1" x14ac:dyDescent="0.4"/>
    <row r="5697" s="90" customFormat="1" ht="30" customHeight="1" x14ac:dyDescent="0.4"/>
    <row r="5698" s="90" customFormat="1" ht="30" customHeight="1" x14ac:dyDescent="0.4"/>
    <row r="5699" s="90" customFormat="1" ht="30" customHeight="1" x14ac:dyDescent="0.4"/>
    <row r="5700" s="90" customFormat="1" ht="30" customHeight="1" x14ac:dyDescent="0.4"/>
    <row r="5701" s="90" customFormat="1" ht="30" customHeight="1" x14ac:dyDescent="0.4"/>
    <row r="5702" s="90" customFormat="1" ht="30" customHeight="1" x14ac:dyDescent="0.4"/>
    <row r="5703" s="90" customFormat="1" ht="30" customHeight="1" x14ac:dyDescent="0.4"/>
    <row r="5704" s="90" customFormat="1" ht="30" customHeight="1" x14ac:dyDescent="0.4"/>
    <row r="5705" s="90" customFormat="1" ht="30" customHeight="1" x14ac:dyDescent="0.4"/>
    <row r="5706" s="90" customFormat="1" ht="30" customHeight="1" x14ac:dyDescent="0.4"/>
    <row r="5707" s="90" customFormat="1" ht="30" customHeight="1" x14ac:dyDescent="0.4"/>
    <row r="5708" s="90" customFormat="1" ht="30" customHeight="1" x14ac:dyDescent="0.4"/>
    <row r="5709" s="90" customFormat="1" ht="30" customHeight="1" x14ac:dyDescent="0.4"/>
    <row r="5710" s="90" customFormat="1" ht="30" customHeight="1" x14ac:dyDescent="0.4"/>
    <row r="5711" s="90" customFormat="1" ht="30" customHeight="1" x14ac:dyDescent="0.4"/>
    <row r="5712" s="90" customFormat="1" ht="30" customHeight="1" x14ac:dyDescent="0.4"/>
    <row r="5713" s="90" customFormat="1" ht="30" customHeight="1" x14ac:dyDescent="0.4"/>
    <row r="5714" s="90" customFormat="1" ht="30" customHeight="1" x14ac:dyDescent="0.4"/>
    <row r="5715" s="90" customFormat="1" ht="30" customHeight="1" x14ac:dyDescent="0.4"/>
    <row r="5716" s="90" customFormat="1" ht="30" customHeight="1" x14ac:dyDescent="0.4"/>
    <row r="5717" s="90" customFormat="1" ht="30" customHeight="1" x14ac:dyDescent="0.4"/>
    <row r="5718" s="90" customFormat="1" ht="30" customHeight="1" x14ac:dyDescent="0.4"/>
    <row r="5719" s="90" customFormat="1" ht="30" customHeight="1" x14ac:dyDescent="0.4"/>
    <row r="5720" s="90" customFormat="1" ht="30" customHeight="1" x14ac:dyDescent="0.4"/>
    <row r="5721" s="90" customFormat="1" ht="30" customHeight="1" x14ac:dyDescent="0.4"/>
    <row r="5722" s="90" customFormat="1" ht="30" customHeight="1" x14ac:dyDescent="0.4"/>
    <row r="5723" s="90" customFormat="1" ht="30" customHeight="1" x14ac:dyDescent="0.4"/>
    <row r="5724" s="90" customFormat="1" ht="30" customHeight="1" x14ac:dyDescent="0.4"/>
    <row r="5725" s="90" customFormat="1" ht="30" customHeight="1" x14ac:dyDescent="0.4"/>
    <row r="5726" s="90" customFormat="1" ht="30" customHeight="1" x14ac:dyDescent="0.4"/>
    <row r="5727" s="90" customFormat="1" ht="30" customHeight="1" x14ac:dyDescent="0.4"/>
    <row r="5728" s="90" customFormat="1" ht="30" customHeight="1" x14ac:dyDescent="0.4"/>
    <row r="5729" s="90" customFormat="1" ht="30" customHeight="1" x14ac:dyDescent="0.4"/>
    <row r="5730" s="90" customFormat="1" ht="30" customHeight="1" x14ac:dyDescent="0.4"/>
    <row r="5731" s="90" customFormat="1" ht="30" customHeight="1" x14ac:dyDescent="0.4"/>
    <row r="5732" s="90" customFormat="1" ht="30" customHeight="1" x14ac:dyDescent="0.4"/>
    <row r="5733" s="90" customFormat="1" ht="30" customHeight="1" x14ac:dyDescent="0.4"/>
    <row r="5734" s="90" customFormat="1" ht="30" customHeight="1" x14ac:dyDescent="0.4"/>
    <row r="5735" s="90" customFormat="1" ht="30" customHeight="1" x14ac:dyDescent="0.4"/>
    <row r="5736" s="90" customFormat="1" ht="30" customHeight="1" x14ac:dyDescent="0.4"/>
    <row r="5737" s="90" customFormat="1" ht="30" customHeight="1" x14ac:dyDescent="0.4"/>
    <row r="5738" s="90" customFormat="1" ht="30" customHeight="1" x14ac:dyDescent="0.4"/>
    <row r="5739" s="90" customFormat="1" ht="30" customHeight="1" x14ac:dyDescent="0.4"/>
    <row r="5740" s="90" customFormat="1" ht="30" customHeight="1" x14ac:dyDescent="0.4"/>
    <row r="5741" s="90" customFormat="1" ht="30" customHeight="1" x14ac:dyDescent="0.4"/>
    <row r="5742" s="90" customFormat="1" ht="30" customHeight="1" x14ac:dyDescent="0.4"/>
    <row r="5743" s="90" customFormat="1" ht="30" customHeight="1" x14ac:dyDescent="0.4"/>
    <row r="5744" s="90" customFormat="1" ht="30" customHeight="1" x14ac:dyDescent="0.4"/>
    <row r="5745" s="90" customFormat="1" ht="30" customHeight="1" x14ac:dyDescent="0.4"/>
    <row r="5746" s="90" customFormat="1" ht="30" customHeight="1" x14ac:dyDescent="0.4"/>
    <row r="5747" s="90" customFormat="1" ht="30" customHeight="1" x14ac:dyDescent="0.4"/>
    <row r="5748" s="90" customFormat="1" ht="30" customHeight="1" x14ac:dyDescent="0.4"/>
    <row r="5749" s="90" customFormat="1" ht="30" customHeight="1" x14ac:dyDescent="0.4"/>
    <row r="5750" s="90" customFormat="1" ht="30" customHeight="1" x14ac:dyDescent="0.4"/>
    <row r="5751" s="90" customFormat="1" ht="30" customHeight="1" x14ac:dyDescent="0.4"/>
    <row r="5752" s="90" customFormat="1" ht="30" customHeight="1" x14ac:dyDescent="0.4"/>
    <row r="5753" s="90" customFormat="1" ht="30" customHeight="1" x14ac:dyDescent="0.4"/>
    <row r="5754" s="90" customFormat="1" ht="30" customHeight="1" x14ac:dyDescent="0.4"/>
    <row r="5755" s="90" customFormat="1" ht="30" customHeight="1" x14ac:dyDescent="0.4"/>
    <row r="5756" s="90" customFormat="1" ht="30" customHeight="1" x14ac:dyDescent="0.4"/>
    <row r="5757" s="90" customFormat="1" ht="30" customHeight="1" x14ac:dyDescent="0.4"/>
    <row r="5758" s="90" customFormat="1" ht="30" customHeight="1" x14ac:dyDescent="0.4"/>
    <row r="5759" s="90" customFormat="1" ht="30" customHeight="1" x14ac:dyDescent="0.4"/>
    <row r="5760" s="90" customFormat="1" ht="30" customHeight="1" x14ac:dyDescent="0.4"/>
    <row r="5761" s="90" customFormat="1" ht="30" customHeight="1" x14ac:dyDescent="0.4"/>
    <row r="5762" s="90" customFormat="1" ht="30" customHeight="1" x14ac:dyDescent="0.4"/>
    <row r="5763" s="90" customFormat="1" ht="30" customHeight="1" x14ac:dyDescent="0.4"/>
    <row r="5764" s="90" customFormat="1" ht="30" customHeight="1" x14ac:dyDescent="0.4"/>
    <row r="5765" s="90" customFormat="1" ht="30" customHeight="1" x14ac:dyDescent="0.4"/>
    <row r="5766" s="90" customFormat="1" ht="30" customHeight="1" x14ac:dyDescent="0.4"/>
    <row r="5767" s="90" customFormat="1" ht="30" customHeight="1" x14ac:dyDescent="0.4"/>
    <row r="5768" s="90" customFormat="1" ht="30" customHeight="1" x14ac:dyDescent="0.4"/>
    <row r="5769" s="90" customFormat="1" ht="30" customHeight="1" x14ac:dyDescent="0.4"/>
    <row r="5770" s="90" customFormat="1" ht="30" customHeight="1" x14ac:dyDescent="0.4"/>
    <row r="5771" s="90" customFormat="1" ht="30" customHeight="1" x14ac:dyDescent="0.4"/>
    <row r="5772" s="90" customFormat="1" ht="30" customHeight="1" x14ac:dyDescent="0.4"/>
    <row r="5773" s="90" customFormat="1" ht="30" customHeight="1" x14ac:dyDescent="0.4"/>
    <row r="5774" s="90" customFormat="1" ht="30" customHeight="1" x14ac:dyDescent="0.4"/>
    <row r="5775" s="90" customFormat="1" ht="30" customHeight="1" x14ac:dyDescent="0.4"/>
    <row r="5776" s="90" customFormat="1" ht="30" customHeight="1" x14ac:dyDescent="0.4"/>
    <row r="5777" s="90" customFormat="1" ht="30" customHeight="1" x14ac:dyDescent="0.4"/>
    <row r="5778" s="90" customFormat="1" ht="30" customHeight="1" x14ac:dyDescent="0.4"/>
    <row r="5779" s="90" customFormat="1" ht="30" customHeight="1" x14ac:dyDescent="0.4"/>
    <row r="5780" s="90" customFormat="1" ht="30" customHeight="1" x14ac:dyDescent="0.4"/>
    <row r="5781" s="90" customFormat="1" ht="30" customHeight="1" x14ac:dyDescent="0.4"/>
    <row r="5782" s="90" customFormat="1" ht="30" customHeight="1" x14ac:dyDescent="0.4"/>
    <row r="5783" s="90" customFormat="1" ht="30" customHeight="1" x14ac:dyDescent="0.4"/>
    <row r="5784" s="90" customFormat="1" ht="30" customHeight="1" x14ac:dyDescent="0.4"/>
    <row r="5785" s="90" customFormat="1" ht="30" customHeight="1" x14ac:dyDescent="0.4"/>
    <row r="5786" s="90" customFormat="1" ht="30" customHeight="1" x14ac:dyDescent="0.4"/>
    <row r="5787" s="90" customFormat="1" ht="30" customHeight="1" x14ac:dyDescent="0.4"/>
    <row r="5788" s="90" customFormat="1" ht="30" customHeight="1" x14ac:dyDescent="0.4"/>
    <row r="5789" s="90" customFormat="1" ht="30" customHeight="1" x14ac:dyDescent="0.4"/>
    <row r="5790" s="90" customFormat="1" ht="30" customHeight="1" x14ac:dyDescent="0.4"/>
    <row r="5791" s="90" customFormat="1" ht="30" customHeight="1" x14ac:dyDescent="0.4"/>
    <row r="5792" s="90" customFormat="1" ht="30" customHeight="1" x14ac:dyDescent="0.4"/>
    <row r="5793" s="90" customFormat="1" ht="30" customHeight="1" x14ac:dyDescent="0.4"/>
    <row r="5794" s="90" customFormat="1" ht="30" customHeight="1" x14ac:dyDescent="0.4"/>
    <row r="5795" s="90" customFormat="1" ht="30" customHeight="1" x14ac:dyDescent="0.4"/>
    <row r="5796" s="90" customFormat="1" ht="30" customHeight="1" x14ac:dyDescent="0.4"/>
    <row r="5797" s="90" customFormat="1" ht="30" customHeight="1" x14ac:dyDescent="0.4"/>
    <row r="5798" s="90" customFormat="1" ht="30" customHeight="1" x14ac:dyDescent="0.4"/>
    <row r="5799" s="90" customFormat="1" ht="30" customHeight="1" x14ac:dyDescent="0.4"/>
    <row r="5800" s="90" customFormat="1" ht="30" customHeight="1" x14ac:dyDescent="0.4"/>
    <row r="5801" s="90" customFormat="1" ht="30" customHeight="1" x14ac:dyDescent="0.4"/>
    <row r="5802" s="90" customFormat="1" ht="30" customHeight="1" x14ac:dyDescent="0.4"/>
    <row r="5803" s="90" customFormat="1" ht="30" customHeight="1" x14ac:dyDescent="0.4"/>
    <row r="5804" s="90" customFormat="1" ht="30" customHeight="1" x14ac:dyDescent="0.4"/>
    <row r="5805" s="90" customFormat="1" ht="30" customHeight="1" x14ac:dyDescent="0.4"/>
    <row r="5806" s="90" customFormat="1" ht="30" customHeight="1" x14ac:dyDescent="0.4"/>
    <row r="5807" s="90" customFormat="1" ht="30" customHeight="1" x14ac:dyDescent="0.4"/>
    <row r="5808" s="90" customFormat="1" ht="30" customHeight="1" x14ac:dyDescent="0.4"/>
    <row r="5809" s="90" customFormat="1" ht="30" customHeight="1" x14ac:dyDescent="0.4"/>
    <row r="5810" s="90" customFormat="1" ht="30" customHeight="1" x14ac:dyDescent="0.4"/>
    <row r="5811" s="90" customFormat="1" ht="30" customHeight="1" x14ac:dyDescent="0.4"/>
    <row r="5812" s="90" customFormat="1" ht="30" customHeight="1" x14ac:dyDescent="0.4"/>
    <row r="5813" s="90" customFormat="1" ht="30" customHeight="1" x14ac:dyDescent="0.4"/>
    <row r="5814" s="90" customFormat="1" ht="30" customHeight="1" x14ac:dyDescent="0.4"/>
    <row r="5815" s="90" customFormat="1" ht="30" customHeight="1" x14ac:dyDescent="0.4"/>
    <row r="5816" s="90" customFormat="1" ht="30" customHeight="1" x14ac:dyDescent="0.4"/>
    <row r="5817" s="90" customFormat="1" ht="30" customHeight="1" x14ac:dyDescent="0.4"/>
    <row r="5818" s="90" customFormat="1" ht="30" customHeight="1" x14ac:dyDescent="0.4"/>
    <row r="5819" s="90" customFormat="1" ht="30" customHeight="1" x14ac:dyDescent="0.4"/>
    <row r="5820" s="90" customFormat="1" ht="30" customHeight="1" x14ac:dyDescent="0.4"/>
    <row r="5821" s="90" customFormat="1" ht="30" customHeight="1" x14ac:dyDescent="0.4"/>
    <row r="5822" s="90" customFormat="1" ht="30" customHeight="1" x14ac:dyDescent="0.4"/>
    <row r="5823" s="90" customFormat="1" ht="30" customHeight="1" x14ac:dyDescent="0.4"/>
    <row r="5824" s="90" customFormat="1" ht="30" customHeight="1" x14ac:dyDescent="0.4"/>
    <row r="5825" s="90" customFormat="1" ht="30" customHeight="1" x14ac:dyDescent="0.4"/>
    <row r="5826" s="90" customFormat="1" ht="30" customHeight="1" x14ac:dyDescent="0.4"/>
    <row r="5827" s="90" customFormat="1" ht="30" customHeight="1" x14ac:dyDescent="0.4"/>
    <row r="5828" s="90" customFormat="1" ht="30" customHeight="1" x14ac:dyDescent="0.4"/>
    <row r="5829" s="90" customFormat="1" ht="30" customHeight="1" x14ac:dyDescent="0.4"/>
    <row r="5830" s="90" customFormat="1" ht="30" customHeight="1" x14ac:dyDescent="0.4"/>
    <row r="5831" s="90" customFormat="1" ht="30" customHeight="1" x14ac:dyDescent="0.4"/>
    <row r="5832" s="90" customFormat="1" ht="30" customHeight="1" x14ac:dyDescent="0.4"/>
    <row r="5833" s="90" customFormat="1" ht="30" customHeight="1" x14ac:dyDescent="0.4"/>
    <row r="5834" s="90" customFormat="1" ht="30" customHeight="1" x14ac:dyDescent="0.4"/>
    <row r="5835" s="90" customFormat="1" ht="30" customHeight="1" x14ac:dyDescent="0.4"/>
    <row r="5836" s="90" customFormat="1" ht="30" customHeight="1" x14ac:dyDescent="0.4"/>
    <row r="5837" s="90" customFormat="1" ht="30" customHeight="1" x14ac:dyDescent="0.4"/>
    <row r="5838" s="90" customFormat="1" ht="30" customHeight="1" x14ac:dyDescent="0.4"/>
    <row r="5839" s="90" customFormat="1" ht="30" customHeight="1" x14ac:dyDescent="0.4"/>
    <row r="5840" s="90" customFormat="1" ht="30" customHeight="1" x14ac:dyDescent="0.4"/>
    <row r="5841" s="90" customFormat="1" ht="30" customHeight="1" x14ac:dyDescent="0.4"/>
    <row r="5842" s="90" customFormat="1" ht="30" customHeight="1" x14ac:dyDescent="0.4"/>
    <row r="5843" s="90" customFormat="1" ht="30" customHeight="1" x14ac:dyDescent="0.4"/>
    <row r="5844" s="90" customFormat="1" ht="30" customHeight="1" x14ac:dyDescent="0.4"/>
    <row r="5845" s="90" customFormat="1" ht="30" customHeight="1" x14ac:dyDescent="0.4"/>
    <row r="5846" s="90" customFormat="1" ht="30" customHeight="1" x14ac:dyDescent="0.4"/>
    <row r="5847" s="90" customFormat="1" ht="30" customHeight="1" x14ac:dyDescent="0.4"/>
    <row r="5848" s="90" customFormat="1" ht="30" customHeight="1" x14ac:dyDescent="0.4"/>
    <row r="5849" s="90" customFormat="1" ht="30" customHeight="1" x14ac:dyDescent="0.4"/>
    <row r="5850" s="90" customFormat="1" ht="30" customHeight="1" x14ac:dyDescent="0.4"/>
    <row r="5851" s="90" customFormat="1" ht="30" customHeight="1" x14ac:dyDescent="0.4"/>
    <row r="5852" s="90" customFormat="1" ht="30" customHeight="1" x14ac:dyDescent="0.4"/>
    <row r="5853" s="90" customFormat="1" ht="30" customHeight="1" x14ac:dyDescent="0.4"/>
    <row r="5854" s="90" customFormat="1" ht="30" customHeight="1" x14ac:dyDescent="0.4"/>
    <row r="5855" s="90" customFormat="1" ht="30" customHeight="1" x14ac:dyDescent="0.4"/>
    <row r="5856" s="90" customFormat="1" ht="30" customHeight="1" x14ac:dyDescent="0.4"/>
    <row r="5857" s="90" customFormat="1" ht="30" customHeight="1" x14ac:dyDescent="0.4"/>
    <row r="5858" s="90" customFormat="1" ht="30" customHeight="1" x14ac:dyDescent="0.4"/>
    <row r="5859" s="90" customFormat="1" ht="30" customHeight="1" x14ac:dyDescent="0.4"/>
    <row r="5860" s="90" customFormat="1" ht="30" customHeight="1" x14ac:dyDescent="0.4"/>
    <row r="5861" s="90" customFormat="1" ht="30" customHeight="1" x14ac:dyDescent="0.4"/>
    <row r="5862" s="90" customFormat="1" ht="30" customHeight="1" x14ac:dyDescent="0.4"/>
    <row r="5863" s="90" customFormat="1" ht="30" customHeight="1" x14ac:dyDescent="0.4"/>
    <row r="5864" s="90" customFormat="1" ht="30" customHeight="1" x14ac:dyDescent="0.4"/>
    <row r="5865" s="90" customFormat="1" ht="30" customHeight="1" x14ac:dyDescent="0.4"/>
    <row r="5866" s="90" customFormat="1" ht="30" customHeight="1" x14ac:dyDescent="0.4"/>
    <row r="5867" s="90" customFormat="1" ht="30" customHeight="1" x14ac:dyDescent="0.4"/>
    <row r="5868" s="90" customFormat="1" ht="30" customHeight="1" x14ac:dyDescent="0.4"/>
    <row r="5869" s="90" customFormat="1" ht="30" customHeight="1" x14ac:dyDescent="0.4"/>
    <row r="5870" s="90" customFormat="1" ht="30" customHeight="1" x14ac:dyDescent="0.4"/>
    <row r="5871" s="90" customFormat="1" ht="30" customHeight="1" x14ac:dyDescent="0.4"/>
    <row r="5872" s="90" customFormat="1" ht="30" customHeight="1" x14ac:dyDescent="0.4"/>
    <row r="5873" s="90" customFormat="1" ht="30" customHeight="1" x14ac:dyDescent="0.4"/>
    <row r="5874" s="90" customFormat="1" ht="30" customHeight="1" x14ac:dyDescent="0.4"/>
    <row r="5875" s="90" customFormat="1" ht="30" customHeight="1" x14ac:dyDescent="0.4"/>
    <row r="5876" s="90" customFormat="1" ht="30" customHeight="1" x14ac:dyDescent="0.4"/>
    <row r="5877" s="90" customFormat="1" ht="30" customHeight="1" x14ac:dyDescent="0.4"/>
    <row r="5878" s="90" customFormat="1" ht="30" customHeight="1" x14ac:dyDescent="0.4"/>
    <row r="5879" s="90" customFormat="1" ht="30" customHeight="1" x14ac:dyDescent="0.4"/>
    <row r="5880" s="90" customFormat="1" ht="30" customHeight="1" x14ac:dyDescent="0.4"/>
    <row r="5881" s="90" customFormat="1" ht="30" customHeight="1" x14ac:dyDescent="0.4"/>
    <row r="5882" s="90" customFormat="1" ht="30" customHeight="1" x14ac:dyDescent="0.4"/>
    <row r="5883" s="90" customFormat="1" ht="30" customHeight="1" x14ac:dyDescent="0.4"/>
    <row r="5884" s="90" customFormat="1" ht="30" customHeight="1" x14ac:dyDescent="0.4"/>
    <row r="5885" s="90" customFormat="1" ht="30" customHeight="1" x14ac:dyDescent="0.4"/>
    <row r="5886" s="90" customFormat="1" ht="30" customHeight="1" x14ac:dyDescent="0.4"/>
    <row r="5887" s="90" customFormat="1" ht="30" customHeight="1" x14ac:dyDescent="0.4"/>
    <row r="5888" s="90" customFormat="1" ht="30" customHeight="1" x14ac:dyDescent="0.4"/>
    <row r="5889" s="90" customFormat="1" ht="30" customHeight="1" x14ac:dyDescent="0.4"/>
    <row r="5890" s="90" customFormat="1" ht="30" customHeight="1" x14ac:dyDescent="0.4"/>
    <row r="5891" s="90" customFormat="1" ht="30" customHeight="1" x14ac:dyDescent="0.4"/>
    <row r="5892" s="90" customFormat="1" ht="30" customHeight="1" x14ac:dyDescent="0.4"/>
    <row r="5893" s="90" customFormat="1" ht="30" customHeight="1" x14ac:dyDescent="0.4"/>
    <row r="5894" s="90" customFormat="1" ht="30" customHeight="1" x14ac:dyDescent="0.4"/>
    <row r="5895" s="90" customFormat="1" ht="30" customHeight="1" x14ac:dyDescent="0.4"/>
    <row r="5896" s="90" customFormat="1" ht="30" customHeight="1" x14ac:dyDescent="0.4"/>
    <row r="5897" s="90" customFormat="1" ht="30" customHeight="1" x14ac:dyDescent="0.4"/>
    <row r="5898" s="90" customFormat="1" ht="30" customHeight="1" x14ac:dyDescent="0.4"/>
    <row r="5899" s="90" customFormat="1" ht="30" customHeight="1" x14ac:dyDescent="0.4"/>
    <row r="5900" s="90" customFormat="1" ht="30" customHeight="1" x14ac:dyDescent="0.4"/>
    <row r="5901" s="90" customFormat="1" ht="30" customHeight="1" x14ac:dyDescent="0.4"/>
    <row r="5902" s="90" customFormat="1" ht="30" customHeight="1" x14ac:dyDescent="0.4"/>
    <row r="5903" s="90" customFormat="1" ht="30" customHeight="1" x14ac:dyDescent="0.4"/>
    <row r="5904" s="90" customFormat="1" ht="30" customHeight="1" x14ac:dyDescent="0.4"/>
    <row r="5905" s="90" customFormat="1" ht="30" customHeight="1" x14ac:dyDescent="0.4"/>
    <row r="5906" s="90" customFormat="1" ht="30" customHeight="1" x14ac:dyDescent="0.4"/>
    <row r="5907" s="90" customFormat="1" ht="30" customHeight="1" x14ac:dyDescent="0.4"/>
    <row r="5908" s="90" customFormat="1" ht="30" customHeight="1" x14ac:dyDescent="0.4"/>
    <row r="5909" s="90" customFormat="1" ht="30" customHeight="1" x14ac:dyDescent="0.4"/>
    <row r="5910" s="90" customFormat="1" ht="30" customHeight="1" x14ac:dyDescent="0.4"/>
    <row r="5911" s="90" customFormat="1" ht="30" customHeight="1" x14ac:dyDescent="0.4"/>
    <row r="5912" s="90" customFormat="1" ht="30" customHeight="1" x14ac:dyDescent="0.4"/>
    <row r="5913" s="90" customFormat="1" ht="30" customHeight="1" x14ac:dyDescent="0.4"/>
    <row r="5914" s="90" customFormat="1" ht="30" customHeight="1" x14ac:dyDescent="0.4"/>
    <row r="5915" s="90" customFormat="1" ht="30" customHeight="1" x14ac:dyDescent="0.4"/>
    <row r="5916" s="90" customFormat="1" ht="30" customHeight="1" x14ac:dyDescent="0.4"/>
    <row r="5917" s="90" customFormat="1" ht="30" customHeight="1" x14ac:dyDescent="0.4"/>
    <row r="5918" s="90" customFormat="1" ht="30" customHeight="1" x14ac:dyDescent="0.4"/>
    <row r="5919" s="90" customFormat="1" ht="30" customHeight="1" x14ac:dyDescent="0.4"/>
    <row r="5920" s="90" customFormat="1" ht="30" customHeight="1" x14ac:dyDescent="0.4"/>
    <row r="5921" s="90" customFormat="1" ht="30" customHeight="1" x14ac:dyDescent="0.4"/>
    <row r="5922" s="90" customFormat="1" ht="30" customHeight="1" x14ac:dyDescent="0.4"/>
    <row r="5923" s="90" customFormat="1" ht="30" customHeight="1" x14ac:dyDescent="0.4"/>
    <row r="5924" s="90" customFormat="1" ht="30" customHeight="1" x14ac:dyDescent="0.4"/>
    <row r="5925" s="90" customFormat="1" ht="30" customHeight="1" x14ac:dyDescent="0.4"/>
    <row r="5926" s="90" customFormat="1" ht="30" customHeight="1" x14ac:dyDescent="0.4"/>
    <row r="5927" s="90" customFormat="1" ht="30" customHeight="1" x14ac:dyDescent="0.4"/>
    <row r="5928" s="90" customFormat="1" ht="30" customHeight="1" x14ac:dyDescent="0.4"/>
    <row r="5929" s="90" customFormat="1" ht="30" customHeight="1" x14ac:dyDescent="0.4"/>
    <row r="5930" s="90" customFormat="1" ht="30" customHeight="1" x14ac:dyDescent="0.4"/>
    <row r="5931" s="90" customFormat="1" ht="30" customHeight="1" x14ac:dyDescent="0.4"/>
    <row r="5932" s="90" customFormat="1" ht="30" customHeight="1" x14ac:dyDescent="0.4"/>
    <row r="5933" s="90" customFormat="1" ht="30" customHeight="1" x14ac:dyDescent="0.4"/>
    <row r="5934" s="90" customFormat="1" ht="30" customHeight="1" x14ac:dyDescent="0.4"/>
    <row r="5935" s="90" customFormat="1" ht="30" customHeight="1" x14ac:dyDescent="0.4"/>
    <row r="5936" s="90" customFormat="1" ht="30" customHeight="1" x14ac:dyDescent="0.4"/>
    <row r="5937" s="90" customFormat="1" ht="30" customHeight="1" x14ac:dyDescent="0.4"/>
    <row r="5938" s="90" customFormat="1" ht="30" customHeight="1" x14ac:dyDescent="0.4"/>
    <row r="5939" s="90" customFormat="1" ht="30" customHeight="1" x14ac:dyDescent="0.4"/>
    <row r="5940" s="90" customFormat="1" ht="30" customHeight="1" x14ac:dyDescent="0.4"/>
    <row r="5941" s="90" customFormat="1" ht="30" customHeight="1" x14ac:dyDescent="0.4"/>
    <row r="5942" s="90" customFormat="1" ht="30" customHeight="1" x14ac:dyDescent="0.4"/>
    <row r="5943" s="90" customFormat="1" ht="30" customHeight="1" x14ac:dyDescent="0.4"/>
    <row r="5944" s="90" customFormat="1" ht="30" customHeight="1" x14ac:dyDescent="0.4"/>
    <row r="5945" s="90" customFormat="1" ht="30" customHeight="1" x14ac:dyDescent="0.4"/>
    <row r="5946" s="90" customFormat="1" ht="30" customHeight="1" x14ac:dyDescent="0.4"/>
    <row r="5947" s="90" customFormat="1" ht="30" customHeight="1" x14ac:dyDescent="0.4"/>
    <row r="5948" s="90" customFormat="1" ht="30" customHeight="1" x14ac:dyDescent="0.4"/>
    <row r="5949" s="90" customFormat="1" ht="30" customHeight="1" x14ac:dyDescent="0.4"/>
    <row r="5950" s="90" customFormat="1" ht="30" customHeight="1" x14ac:dyDescent="0.4"/>
    <row r="5951" s="90" customFormat="1" ht="30" customHeight="1" x14ac:dyDescent="0.4"/>
    <row r="5952" s="90" customFormat="1" ht="30" customHeight="1" x14ac:dyDescent="0.4"/>
    <row r="5953" s="90" customFormat="1" ht="30" customHeight="1" x14ac:dyDescent="0.4"/>
    <row r="5954" s="90" customFormat="1" ht="30" customHeight="1" x14ac:dyDescent="0.4"/>
    <row r="5955" s="90" customFormat="1" ht="30" customHeight="1" x14ac:dyDescent="0.4"/>
    <row r="5956" s="90" customFormat="1" ht="30" customHeight="1" x14ac:dyDescent="0.4"/>
    <row r="5957" s="90" customFormat="1" ht="30" customHeight="1" x14ac:dyDescent="0.4"/>
    <row r="5958" s="90" customFormat="1" ht="30" customHeight="1" x14ac:dyDescent="0.4"/>
    <row r="5959" s="90" customFormat="1" ht="30" customHeight="1" x14ac:dyDescent="0.4"/>
    <row r="5960" s="90" customFormat="1" ht="30" customHeight="1" x14ac:dyDescent="0.4"/>
    <row r="5961" s="90" customFormat="1" ht="30" customHeight="1" x14ac:dyDescent="0.4"/>
    <row r="5962" s="90" customFormat="1" ht="30" customHeight="1" x14ac:dyDescent="0.4"/>
    <row r="5963" s="90" customFormat="1" ht="30" customHeight="1" x14ac:dyDescent="0.4"/>
    <row r="5964" s="90" customFormat="1" ht="30" customHeight="1" x14ac:dyDescent="0.4"/>
    <row r="5965" s="90" customFormat="1" ht="30" customHeight="1" x14ac:dyDescent="0.4"/>
    <row r="5966" s="90" customFormat="1" ht="30" customHeight="1" x14ac:dyDescent="0.4"/>
    <row r="5967" s="90" customFormat="1" ht="30" customHeight="1" x14ac:dyDescent="0.4"/>
    <row r="5968" s="90" customFormat="1" ht="30" customHeight="1" x14ac:dyDescent="0.4"/>
    <row r="5969" s="90" customFormat="1" ht="30" customHeight="1" x14ac:dyDescent="0.4"/>
    <row r="5970" s="90" customFormat="1" ht="30" customHeight="1" x14ac:dyDescent="0.4"/>
    <row r="5971" s="90" customFormat="1" ht="30" customHeight="1" x14ac:dyDescent="0.4"/>
    <row r="5972" s="90" customFormat="1" ht="30" customHeight="1" x14ac:dyDescent="0.4"/>
    <row r="5973" s="90" customFormat="1" ht="30" customHeight="1" x14ac:dyDescent="0.4"/>
    <row r="5974" s="90" customFormat="1" ht="30" customHeight="1" x14ac:dyDescent="0.4"/>
    <row r="5975" s="90" customFormat="1" ht="30" customHeight="1" x14ac:dyDescent="0.4"/>
    <row r="5976" s="90" customFormat="1" ht="30" customHeight="1" x14ac:dyDescent="0.4"/>
    <row r="5977" s="90" customFormat="1" ht="30" customHeight="1" x14ac:dyDescent="0.4"/>
    <row r="5978" s="90" customFormat="1" ht="30" customHeight="1" x14ac:dyDescent="0.4"/>
    <row r="5979" s="90" customFormat="1" ht="30" customHeight="1" x14ac:dyDescent="0.4"/>
    <row r="5980" s="90" customFormat="1" ht="30" customHeight="1" x14ac:dyDescent="0.4"/>
    <row r="5981" s="90" customFormat="1" ht="30" customHeight="1" x14ac:dyDescent="0.4"/>
    <row r="5982" s="90" customFormat="1" ht="30" customHeight="1" x14ac:dyDescent="0.4"/>
    <row r="5983" s="90" customFormat="1" ht="30" customHeight="1" x14ac:dyDescent="0.4"/>
    <row r="5984" s="90" customFormat="1" ht="30" customHeight="1" x14ac:dyDescent="0.4"/>
    <row r="5985" s="90" customFormat="1" ht="30" customHeight="1" x14ac:dyDescent="0.4"/>
    <row r="5986" s="90" customFormat="1" ht="30" customHeight="1" x14ac:dyDescent="0.4"/>
    <row r="5987" s="90" customFormat="1" ht="30" customHeight="1" x14ac:dyDescent="0.4"/>
    <row r="5988" s="90" customFormat="1" ht="30" customHeight="1" x14ac:dyDescent="0.4"/>
    <row r="5989" s="90" customFormat="1" ht="30" customHeight="1" x14ac:dyDescent="0.4"/>
    <row r="5990" s="90" customFormat="1" ht="30" customHeight="1" x14ac:dyDescent="0.4"/>
    <row r="5991" s="90" customFormat="1" ht="30" customHeight="1" x14ac:dyDescent="0.4"/>
    <row r="5992" s="90" customFormat="1" ht="30" customHeight="1" x14ac:dyDescent="0.4"/>
    <row r="5993" s="90" customFormat="1" ht="30" customHeight="1" x14ac:dyDescent="0.4"/>
    <row r="5994" s="90" customFormat="1" ht="30" customHeight="1" x14ac:dyDescent="0.4"/>
    <row r="5995" s="90" customFormat="1" ht="30" customHeight="1" x14ac:dyDescent="0.4"/>
    <row r="5996" s="90" customFormat="1" ht="30" customHeight="1" x14ac:dyDescent="0.4"/>
    <row r="5997" s="90" customFormat="1" ht="30" customHeight="1" x14ac:dyDescent="0.4"/>
    <row r="5998" s="90" customFormat="1" ht="30" customHeight="1" x14ac:dyDescent="0.4"/>
    <row r="5999" s="90" customFormat="1" ht="30" customHeight="1" x14ac:dyDescent="0.4"/>
    <row r="6000" s="90" customFormat="1" ht="30" customHeight="1" x14ac:dyDescent="0.4"/>
    <row r="6001" s="90" customFormat="1" ht="30" customHeight="1" x14ac:dyDescent="0.4"/>
    <row r="6002" s="90" customFormat="1" ht="30" customHeight="1" x14ac:dyDescent="0.4"/>
    <row r="6003" s="90" customFormat="1" ht="30" customHeight="1" x14ac:dyDescent="0.4"/>
    <row r="6004" s="90" customFormat="1" ht="30" customHeight="1" x14ac:dyDescent="0.4"/>
    <row r="6005" s="90" customFormat="1" ht="30" customHeight="1" x14ac:dyDescent="0.4"/>
    <row r="6006" s="90" customFormat="1" ht="30" customHeight="1" x14ac:dyDescent="0.4"/>
    <row r="6007" s="90" customFormat="1" ht="30" customHeight="1" x14ac:dyDescent="0.4"/>
    <row r="6008" s="90" customFormat="1" ht="30" customHeight="1" x14ac:dyDescent="0.4"/>
    <row r="6009" s="90" customFormat="1" ht="30" customHeight="1" x14ac:dyDescent="0.4"/>
    <row r="6010" s="90" customFormat="1" ht="30" customHeight="1" x14ac:dyDescent="0.4"/>
    <row r="6011" s="90" customFormat="1" ht="30" customHeight="1" x14ac:dyDescent="0.4"/>
    <row r="6012" s="90" customFormat="1" ht="30" customHeight="1" x14ac:dyDescent="0.4"/>
    <row r="6013" s="90" customFormat="1" ht="30" customHeight="1" x14ac:dyDescent="0.4"/>
    <row r="6014" s="90" customFormat="1" ht="30" customHeight="1" x14ac:dyDescent="0.4"/>
    <row r="6015" s="90" customFormat="1" ht="30" customHeight="1" x14ac:dyDescent="0.4"/>
    <row r="6016" s="90" customFormat="1" ht="30" customHeight="1" x14ac:dyDescent="0.4"/>
    <row r="6017" s="90" customFormat="1" ht="30" customHeight="1" x14ac:dyDescent="0.4"/>
    <row r="6018" s="90" customFormat="1" ht="30" customHeight="1" x14ac:dyDescent="0.4"/>
    <row r="6019" s="90" customFormat="1" ht="30" customHeight="1" x14ac:dyDescent="0.4"/>
    <row r="6020" s="90" customFormat="1" ht="30" customHeight="1" x14ac:dyDescent="0.4"/>
    <row r="6021" s="90" customFormat="1" ht="30" customHeight="1" x14ac:dyDescent="0.4"/>
    <row r="6022" s="90" customFormat="1" ht="30" customHeight="1" x14ac:dyDescent="0.4"/>
    <row r="6023" s="90" customFormat="1" ht="30" customHeight="1" x14ac:dyDescent="0.4"/>
    <row r="6024" s="90" customFormat="1" ht="30" customHeight="1" x14ac:dyDescent="0.4"/>
    <row r="6025" s="90" customFormat="1" ht="30" customHeight="1" x14ac:dyDescent="0.4"/>
    <row r="6026" s="90" customFormat="1" ht="30" customHeight="1" x14ac:dyDescent="0.4"/>
    <row r="6027" s="90" customFormat="1" ht="30" customHeight="1" x14ac:dyDescent="0.4"/>
    <row r="6028" s="90" customFormat="1" ht="30" customHeight="1" x14ac:dyDescent="0.4"/>
    <row r="6029" s="90" customFormat="1" ht="30" customHeight="1" x14ac:dyDescent="0.4"/>
    <row r="6030" s="90" customFormat="1" ht="30" customHeight="1" x14ac:dyDescent="0.4"/>
    <row r="6031" s="90" customFormat="1" ht="30" customHeight="1" x14ac:dyDescent="0.4"/>
    <row r="6032" s="90" customFormat="1" ht="30" customHeight="1" x14ac:dyDescent="0.4"/>
    <row r="6033" s="90" customFormat="1" ht="30" customHeight="1" x14ac:dyDescent="0.4"/>
    <row r="6034" s="90" customFormat="1" ht="30" customHeight="1" x14ac:dyDescent="0.4"/>
    <row r="6035" s="90" customFormat="1" ht="30" customHeight="1" x14ac:dyDescent="0.4"/>
    <row r="6036" s="90" customFormat="1" ht="30" customHeight="1" x14ac:dyDescent="0.4"/>
    <row r="6037" s="90" customFormat="1" ht="30" customHeight="1" x14ac:dyDescent="0.4"/>
    <row r="6038" s="90" customFormat="1" ht="30" customHeight="1" x14ac:dyDescent="0.4"/>
    <row r="6039" s="90" customFormat="1" ht="30" customHeight="1" x14ac:dyDescent="0.4"/>
    <row r="6040" s="90" customFormat="1" ht="30" customHeight="1" x14ac:dyDescent="0.4"/>
    <row r="6041" s="90" customFormat="1" ht="30" customHeight="1" x14ac:dyDescent="0.4"/>
    <row r="6042" s="90" customFormat="1" ht="30" customHeight="1" x14ac:dyDescent="0.4"/>
    <row r="6043" s="90" customFormat="1" ht="30" customHeight="1" x14ac:dyDescent="0.4"/>
    <row r="6044" s="90" customFormat="1" ht="30" customHeight="1" x14ac:dyDescent="0.4"/>
    <row r="6045" s="90" customFormat="1" ht="30" customHeight="1" x14ac:dyDescent="0.4"/>
    <row r="6046" s="90" customFormat="1" ht="30" customHeight="1" x14ac:dyDescent="0.4"/>
    <row r="6047" s="90" customFormat="1" ht="30" customHeight="1" x14ac:dyDescent="0.4"/>
    <row r="6048" s="90" customFormat="1" ht="30" customHeight="1" x14ac:dyDescent="0.4"/>
    <row r="6049" s="90" customFormat="1" ht="30" customHeight="1" x14ac:dyDescent="0.4"/>
    <row r="6050" s="90" customFormat="1" ht="30" customHeight="1" x14ac:dyDescent="0.4"/>
    <row r="6051" s="90" customFormat="1" ht="30" customHeight="1" x14ac:dyDescent="0.4"/>
    <row r="6052" s="90" customFormat="1" ht="30" customHeight="1" x14ac:dyDescent="0.4"/>
    <row r="6053" s="90" customFormat="1" ht="30" customHeight="1" x14ac:dyDescent="0.4"/>
    <row r="6054" s="90" customFormat="1" ht="30" customHeight="1" x14ac:dyDescent="0.4"/>
    <row r="6055" s="90" customFormat="1" ht="30" customHeight="1" x14ac:dyDescent="0.4"/>
    <row r="6056" s="90" customFormat="1" ht="30" customHeight="1" x14ac:dyDescent="0.4"/>
    <row r="6057" s="90" customFormat="1" ht="30" customHeight="1" x14ac:dyDescent="0.4"/>
    <row r="6058" s="90" customFormat="1" ht="30" customHeight="1" x14ac:dyDescent="0.4"/>
    <row r="6059" s="90" customFormat="1" ht="30" customHeight="1" x14ac:dyDescent="0.4"/>
    <row r="6060" s="90" customFormat="1" ht="30" customHeight="1" x14ac:dyDescent="0.4"/>
    <row r="6061" s="90" customFormat="1" ht="30" customHeight="1" x14ac:dyDescent="0.4"/>
    <row r="6062" s="90" customFormat="1" ht="30" customHeight="1" x14ac:dyDescent="0.4"/>
    <row r="6063" s="90" customFormat="1" ht="30" customHeight="1" x14ac:dyDescent="0.4"/>
    <row r="6064" s="90" customFormat="1" ht="30" customHeight="1" x14ac:dyDescent="0.4"/>
    <row r="6065" s="90" customFormat="1" ht="30" customHeight="1" x14ac:dyDescent="0.4"/>
    <row r="6066" s="90" customFormat="1" ht="30" customHeight="1" x14ac:dyDescent="0.4"/>
    <row r="6067" s="90" customFormat="1" ht="30" customHeight="1" x14ac:dyDescent="0.4"/>
    <row r="6068" s="90" customFormat="1" ht="30" customHeight="1" x14ac:dyDescent="0.4"/>
    <row r="6069" s="90" customFormat="1" ht="30" customHeight="1" x14ac:dyDescent="0.4"/>
    <row r="6070" s="90" customFormat="1" ht="30" customHeight="1" x14ac:dyDescent="0.4"/>
    <row r="6071" s="90" customFormat="1" ht="30" customHeight="1" x14ac:dyDescent="0.4"/>
    <row r="6072" s="90" customFormat="1" ht="30" customHeight="1" x14ac:dyDescent="0.4"/>
    <row r="6073" s="90" customFormat="1" ht="30" customHeight="1" x14ac:dyDescent="0.4"/>
    <row r="6074" s="90" customFormat="1" ht="30" customHeight="1" x14ac:dyDescent="0.4"/>
    <row r="6075" s="90" customFormat="1" ht="30" customHeight="1" x14ac:dyDescent="0.4"/>
    <row r="6076" s="90" customFormat="1" ht="30" customHeight="1" x14ac:dyDescent="0.4"/>
    <row r="6077" s="90" customFormat="1" ht="30" customHeight="1" x14ac:dyDescent="0.4"/>
    <row r="6078" s="90" customFormat="1" ht="30" customHeight="1" x14ac:dyDescent="0.4"/>
    <row r="6079" s="90" customFormat="1" ht="30" customHeight="1" x14ac:dyDescent="0.4"/>
    <row r="6080" s="90" customFormat="1" ht="30" customHeight="1" x14ac:dyDescent="0.4"/>
    <row r="6081" s="90" customFormat="1" ht="30" customHeight="1" x14ac:dyDescent="0.4"/>
    <row r="6082" s="90" customFormat="1" ht="30" customHeight="1" x14ac:dyDescent="0.4"/>
    <row r="6083" s="90" customFormat="1" ht="30" customHeight="1" x14ac:dyDescent="0.4"/>
    <row r="6084" s="90" customFormat="1" ht="30" customHeight="1" x14ac:dyDescent="0.4"/>
    <row r="6085" s="90" customFormat="1" ht="30" customHeight="1" x14ac:dyDescent="0.4"/>
    <row r="6086" s="90" customFormat="1" ht="30" customHeight="1" x14ac:dyDescent="0.4"/>
    <row r="6087" s="90" customFormat="1" ht="30" customHeight="1" x14ac:dyDescent="0.4"/>
    <row r="6088" s="90" customFormat="1" ht="30" customHeight="1" x14ac:dyDescent="0.4"/>
    <row r="6089" s="90" customFormat="1" ht="30" customHeight="1" x14ac:dyDescent="0.4"/>
    <row r="6090" s="90" customFormat="1" ht="30" customHeight="1" x14ac:dyDescent="0.4"/>
    <row r="6091" s="90" customFormat="1" ht="30" customHeight="1" x14ac:dyDescent="0.4"/>
    <row r="6092" s="90" customFormat="1" ht="30" customHeight="1" x14ac:dyDescent="0.4"/>
    <row r="6093" s="90" customFormat="1" ht="30" customHeight="1" x14ac:dyDescent="0.4"/>
    <row r="6094" s="90" customFormat="1" ht="30" customHeight="1" x14ac:dyDescent="0.4"/>
    <row r="6095" s="90" customFormat="1" ht="30" customHeight="1" x14ac:dyDescent="0.4"/>
    <row r="6096" s="90" customFormat="1" ht="30" customHeight="1" x14ac:dyDescent="0.4"/>
    <row r="6097" s="90" customFormat="1" ht="30" customHeight="1" x14ac:dyDescent="0.4"/>
    <row r="6098" s="90" customFormat="1" ht="30" customHeight="1" x14ac:dyDescent="0.4"/>
    <row r="6099" s="90" customFormat="1" ht="30" customHeight="1" x14ac:dyDescent="0.4"/>
    <row r="6100" s="90" customFormat="1" ht="30" customHeight="1" x14ac:dyDescent="0.4"/>
    <row r="6101" s="90" customFormat="1" ht="30" customHeight="1" x14ac:dyDescent="0.4"/>
    <row r="6102" s="90" customFormat="1" ht="30" customHeight="1" x14ac:dyDescent="0.4"/>
    <row r="6103" s="90" customFormat="1" ht="30" customHeight="1" x14ac:dyDescent="0.4"/>
    <row r="6104" s="90" customFormat="1" ht="30" customHeight="1" x14ac:dyDescent="0.4"/>
    <row r="6105" s="90" customFormat="1" ht="30" customHeight="1" x14ac:dyDescent="0.4"/>
    <row r="6106" s="90" customFormat="1" ht="30" customHeight="1" x14ac:dyDescent="0.4"/>
    <row r="6107" s="90" customFormat="1" ht="30" customHeight="1" x14ac:dyDescent="0.4"/>
    <row r="6108" s="90" customFormat="1" ht="30" customHeight="1" x14ac:dyDescent="0.4"/>
    <row r="6109" s="90" customFormat="1" ht="30" customHeight="1" x14ac:dyDescent="0.4"/>
    <row r="6110" s="90" customFormat="1" ht="30" customHeight="1" x14ac:dyDescent="0.4"/>
    <row r="6111" s="90" customFormat="1" ht="30" customHeight="1" x14ac:dyDescent="0.4"/>
    <row r="6112" s="90" customFormat="1" ht="30" customHeight="1" x14ac:dyDescent="0.4"/>
    <row r="6113" s="90" customFormat="1" ht="30" customHeight="1" x14ac:dyDescent="0.4"/>
    <row r="6114" s="90" customFormat="1" ht="30" customHeight="1" x14ac:dyDescent="0.4"/>
    <row r="6115" s="90" customFormat="1" ht="30" customHeight="1" x14ac:dyDescent="0.4"/>
    <row r="6116" s="90" customFormat="1" ht="30" customHeight="1" x14ac:dyDescent="0.4"/>
    <row r="6117" s="90" customFormat="1" ht="30" customHeight="1" x14ac:dyDescent="0.4"/>
    <row r="6118" s="90" customFormat="1" ht="30" customHeight="1" x14ac:dyDescent="0.4"/>
    <row r="6119" s="90" customFormat="1" ht="30" customHeight="1" x14ac:dyDescent="0.4"/>
    <row r="6120" s="90" customFormat="1" ht="30" customHeight="1" x14ac:dyDescent="0.4"/>
    <row r="6121" s="90" customFormat="1" ht="30" customHeight="1" x14ac:dyDescent="0.4"/>
    <row r="6122" s="90" customFormat="1" ht="30" customHeight="1" x14ac:dyDescent="0.4"/>
    <row r="6123" s="90" customFormat="1" ht="30" customHeight="1" x14ac:dyDescent="0.4"/>
    <row r="6124" s="90" customFormat="1" ht="30" customHeight="1" x14ac:dyDescent="0.4"/>
    <row r="6125" s="90" customFormat="1" ht="30" customHeight="1" x14ac:dyDescent="0.4"/>
    <row r="6126" s="90" customFormat="1" ht="30" customHeight="1" x14ac:dyDescent="0.4"/>
    <row r="6127" s="90" customFormat="1" ht="30" customHeight="1" x14ac:dyDescent="0.4"/>
    <row r="6128" s="90" customFormat="1" ht="30" customHeight="1" x14ac:dyDescent="0.4"/>
    <row r="6129" s="90" customFormat="1" ht="30" customHeight="1" x14ac:dyDescent="0.4"/>
    <row r="6130" s="90" customFormat="1" ht="30" customHeight="1" x14ac:dyDescent="0.4"/>
    <row r="6131" s="90" customFormat="1" ht="30" customHeight="1" x14ac:dyDescent="0.4"/>
    <row r="6132" s="90" customFormat="1" ht="30" customHeight="1" x14ac:dyDescent="0.4"/>
    <row r="6133" s="90" customFormat="1" ht="30" customHeight="1" x14ac:dyDescent="0.4"/>
    <row r="6134" s="90" customFormat="1" ht="30" customHeight="1" x14ac:dyDescent="0.4"/>
    <row r="6135" s="90" customFormat="1" ht="30" customHeight="1" x14ac:dyDescent="0.4"/>
    <row r="6136" s="90" customFormat="1" ht="30" customHeight="1" x14ac:dyDescent="0.4"/>
    <row r="6137" s="90" customFormat="1" ht="30" customHeight="1" x14ac:dyDescent="0.4"/>
    <row r="6138" s="90" customFormat="1" ht="30" customHeight="1" x14ac:dyDescent="0.4"/>
    <row r="6139" s="90" customFormat="1" ht="30" customHeight="1" x14ac:dyDescent="0.4"/>
    <row r="6140" s="90" customFormat="1" ht="30" customHeight="1" x14ac:dyDescent="0.4"/>
    <row r="6141" s="90" customFormat="1" ht="30" customHeight="1" x14ac:dyDescent="0.4"/>
    <row r="6142" s="90" customFormat="1" ht="30" customHeight="1" x14ac:dyDescent="0.4"/>
    <row r="6143" s="90" customFormat="1" ht="30" customHeight="1" x14ac:dyDescent="0.4"/>
    <row r="6144" s="90" customFormat="1" ht="30" customHeight="1" x14ac:dyDescent="0.4"/>
    <row r="6145" s="90" customFormat="1" ht="30" customHeight="1" x14ac:dyDescent="0.4"/>
    <row r="6146" s="90" customFormat="1" ht="30" customHeight="1" x14ac:dyDescent="0.4"/>
    <row r="6147" s="90" customFormat="1" ht="30" customHeight="1" x14ac:dyDescent="0.4"/>
    <row r="6148" s="90" customFormat="1" ht="30" customHeight="1" x14ac:dyDescent="0.4"/>
    <row r="6149" s="90" customFormat="1" ht="30" customHeight="1" x14ac:dyDescent="0.4"/>
    <row r="6150" s="90" customFormat="1" ht="30" customHeight="1" x14ac:dyDescent="0.4"/>
    <row r="6151" s="90" customFormat="1" ht="30" customHeight="1" x14ac:dyDescent="0.4"/>
    <row r="6152" s="90" customFormat="1" ht="30" customHeight="1" x14ac:dyDescent="0.4"/>
    <row r="6153" s="90" customFormat="1" ht="30" customHeight="1" x14ac:dyDescent="0.4"/>
    <row r="6154" s="90" customFormat="1" ht="30" customHeight="1" x14ac:dyDescent="0.4"/>
    <row r="6155" s="90" customFormat="1" ht="30" customHeight="1" x14ac:dyDescent="0.4"/>
    <row r="6156" s="90" customFormat="1" ht="30" customHeight="1" x14ac:dyDescent="0.4"/>
    <row r="6157" s="90" customFormat="1" ht="30" customHeight="1" x14ac:dyDescent="0.4"/>
    <row r="6158" s="90" customFormat="1" ht="30" customHeight="1" x14ac:dyDescent="0.4"/>
    <row r="6159" s="90" customFormat="1" ht="30" customHeight="1" x14ac:dyDescent="0.4"/>
    <row r="6160" s="90" customFormat="1" ht="30" customHeight="1" x14ac:dyDescent="0.4"/>
    <row r="6161" s="90" customFormat="1" ht="30" customHeight="1" x14ac:dyDescent="0.4"/>
    <row r="6162" s="90" customFormat="1" ht="30" customHeight="1" x14ac:dyDescent="0.4"/>
    <row r="6163" s="90" customFormat="1" ht="30" customHeight="1" x14ac:dyDescent="0.4"/>
    <row r="6164" s="90" customFormat="1" ht="30" customHeight="1" x14ac:dyDescent="0.4"/>
    <row r="6165" s="90" customFormat="1" ht="30" customHeight="1" x14ac:dyDescent="0.4"/>
    <row r="6166" s="90" customFormat="1" ht="30" customHeight="1" x14ac:dyDescent="0.4"/>
    <row r="6167" s="90" customFormat="1" ht="30" customHeight="1" x14ac:dyDescent="0.4"/>
    <row r="6168" s="90" customFormat="1" ht="30" customHeight="1" x14ac:dyDescent="0.4"/>
    <row r="6169" s="90" customFormat="1" ht="30" customHeight="1" x14ac:dyDescent="0.4"/>
    <row r="6170" s="90" customFormat="1" ht="30" customHeight="1" x14ac:dyDescent="0.4"/>
    <row r="6171" s="90" customFormat="1" ht="30" customHeight="1" x14ac:dyDescent="0.4"/>
    <row r="6172" s="90" customFormat="1" ht="30" customHeight="1" x14ac:dyDescent="0.4"/>
    <row r="6173" s="90" customFormat="1" ht="30" customHeight="1" x14ac:dyDescent="0.4"/>
    <row r="6174" s="90" customFormat="1" ht="30" customHeight="1" x14ac:dyDescent="0.4"/>
    <row r="6175" s="90" customFormat="1" ht="30" customHeight="1" x14ac:dyDescent="0.4"/>
    <row r="6176" s="90" customFormat="1" ht="30" customHeight="1" x14ac:dyDescent="0.4"/>
    <row r="6177" s="90" customFormat="1" ht="30" customHeight="1" x14ac:dyDescent="0.4"/>
    <row r="6178" s="90" customFormat="1" ht="30" customHeight="1" x14ac:dyDescent="0.4"/>
    <row r="6179" s="90" customFormat="1" ht="30" customHeight="1" x14ac:dyDescent="0.4"/>
    <row r="6180" s="90" customFormat="1" ht="30" customHeight="1" x14ac:dyDescent="0.4"/>
    <row r="6181" s="90" customFormat="1" ht="30" customHeight="1" x14ac:dyDescent="0.4"/>
    <row r="6182" s="90" customFormat="1" ht="30" customHeight="1" x14ac:dyDescent="0.4"/>
    <row r="6183" s="90" customFormat="1" ht="30" customHeight="1" x14ac:dyDescent="0.4"/>
    <row r="6184" s="90" customFormat="1" ht="30" customHeight="1" x14ac:dyDescent="0.4"/>
    <row r="6185" s="90" customFormat="1" ht="30" customHeight="1" x14ac:dyDescent="0.4"/>
    <row r="6186" s="90" customFormat="1" ht="30" customHeight="1" x14ac:dyDescent="0.4"/>
    <row r="6187" s="90" customFormat="1" ht="30" customHeight="1" x14ac:dyDescent="0.4"/>
    <row r="6188" s="90" customFormat="1" ht="30" customHeight="1" x14ac:dyDescent="0.4"/>
    <row r="6189" s="90" customFormat="1" ht="30" customHeight="1" x14ac:dyDescent="0.4"/>
    <row r="6190" s="90" customFormat="1" ht="30" customHeight="1" x14ac:dyDescent="0.4"/>
    <row r="6191" s="90" customFormat="1" ht="30" customHeight="1" x14ac:dyDescent="0.4"/>
    <row r="6192" s="90" customFormat="1" ht="30" customHeight="1" x14ac:dyDescent="0.4"/>
    <row r="6193" s="90" customFormat="1" ht="30" customHeight="1" x14ac:dyDescent="0.4"/>
    <row r="6194" s="90" customFormat="1" ht="30" customHeight="1" x14ac:dyDescent="0.4"/>
    <row r="6195" s="90" customFormat="1" ht="30" customHeight="1" x14ac:dyDescent="0.4"/>
    <row r="6196" s="90" customFormat="1" ht="30" customHeight="1" x14ac:dyDescent="0.4"/>
    <row r="6197" s="90" customFormat="1" ht="30" customHeight="1" x14ac:dyDescent="0.4"/>
    <row r="6198" s="90" customFormat="1" ht="30" customHeight="1" x14ac:dyDescent="0.4"/>
    <row r="6199" s="90" customFormat="1" ht="30" customHeight="1" x14ac:dyDescent="0.4"/>
    <row r="6200" s="90" customFormat="1" ht="30" customHeight="1" x14ac:dyDescent="0.4"/>
    <row r="6201" s="90" customFormat="1" ht="30" customHeight="1" x14ac:dyDescent="0.4"/>
    <row r="6202" s="90" customFormat="1" ht="30" customHeight="1" x14ac:dyDescent="0.4"/>
    <row r="6203" s="90" customFormat="1" ht="30" customHeight="1" x14ac:dyDescent="0.4"/>
    <row r="6204" s="90" customFormat="1" ht="30" customHeight="1" x14ac:dyDescent="0.4"/>
    <row r="6205" s="90" customFormat="1" ht="30" customHeight="1" x14ac:dyDescent="0.4"/>
    <row r="6206" s="90" customFormat="1" ht="30" customHeight="1" x14ac:dyDescent="0.4"/>
    <row r="6207" s="90" customFormat="1" ht="30" customHeight="1" x14ac:dyDescent="0.4"/>
    <row r="6208" s="90" customFormat="1" ht="30" customHeight="1" x14ac:dyDescent="0.4"/>
    <row r="6209" s="90" customFormat="1" ht="30" customHeight="1" x14ac:dyDescent="0.4"/>
    <row r="6210" s="90" customFormat="1" ht="30" customHeight="1" x14ac:dyDescent="0.4"/>
    <row r="6211" s="90" customFormat="1" ht="30" customHeight="1" x14ac:dyDescent="0.4"/>
    <row r="6212" s="90" customFormat="1" ht="30" customHeight="1" x14ac:dyDescent="0.4"/>
    <row r="6213" s="90" customFormat="1" ht="30" customHeight="1" x14ac:dyDescent="0.4"/>
    <row r="6214" s="90" customFormat="1" ht="30" customHeight="1" x14ac:dyDescent="0.4"/>
    <row r="6215" s="90" customFormat="1" ht="30" customHeight="1" x14ac:dyDescent="0.4"/>
    <row r="6216" s="90" customFormat="1" ht="30" customHeight="1" x14ac:dyDescent="0.4"/>
    <row r="6217" s="90" customFormat="1" ht="30" customHeight="1" x14ac:dyDescent="0.4"/>
    <row r="6218" s="90" customFormat="1" ht="30" customHeight="1" x14ac:dyDescent="0.4"/>
    <row r="6219" s="90" customFormat="1" ht="30" customHeight="1" x14ac:dyDescent="0.4"/>
    <row r="6220" s="90" customFormat="1" ht="30" customHeight="1" x14ac:dyDescent="0.4"/>
    <row r="6221" s="90" customFormat="1" ht="30" customHeight="1" x14ac:dyDescent="0.4"/>
    <row r="6222" s="90" customFormat="1" ht="30" customHeight="1" x14ac:dyDescent="0.4"/>
    <row r="6223" s="90" customFormat="1" ht="30" customHeight="1" x14ac:dyDescent="0.4"/>
    <row r="6224" s="90" customFormat="1" ht="30" customHeight="1" x14ac:dyDescent="0.4"/>
    <row r="6225" s="90" customFormat="1" ht="30" customHeight="1" x14ac:dyDescent="0.4"/>
    <row r="6226" s="90" customFormat="1" ht="30" customHeight="1" x14ac:dyDescent="0.4"/>
    <row r="6227" s="90" customFormat="1" ht="30" customHeight="1" x14ac:dyDescent="0.4"/>
    <row r="6228" s="90" customFormat="1" ht="30" customHeight="1" x14ac:dyDescent="0.4"/>
    <row r="6229" s="90" customFormat="1" ht="30" customHeight="1" x14ac:dyDescent="0.4"/>
    <row r="6230" s="90" customFormat="1" ht="30" customHeight="1" x14ac:dyDescent="0.4"/>
    <row r="6231" s="90" customFormat="1" ht="30" customHeight="1" x14ac:dyDescent="0.4"/>
    <row r="6232" s="90" customFormat="1" ht="30" customHeight="1" x14ac:dyDescent="0.4"/>
    <row r="6233" s="90" customFormat="1" ht="30" customHeight="1" x14ac:dyDescent="0.4"/>
    <row r="6234" s="90" customFormat="1" ht="30" customHeight="1" x14ac:dyDescent="0.4"/>
    <row r="6235" s="90" customFormat="1" ht="30" customHeight="1" x14ac:dyDescent="0.4"/>
    <row r="6236" s="90" customFormat="1" ht="30" customHeight="1" x14ac:dyDescent="0.4"/>
    <row r="6237" s="90" customFormat="1" ht="30" customHeight="1" x14ac:dyDescent="0.4"/>
    <row r="6238" s="90" customFormat="1" ht="30" customHeight="1" x14ac:dyDescent="0.4"/>
    <row r="6239" s="90" customFormat="1" ht="30" customHeight="1" x14ac:dyDescent="0.4"/>
    <row r="6240" s="90" customFormat="1" ht="30" customHeight="1" x14ac:dyDescent="0.4"/>
    <row r="6241" s="90" customFormat="1" ht="30" customHeight="1" x14ac:dyDescent="0.4"/>
    <row r="6242" s="90" customFormat="1" ht="30" customHeight="1" x14ac:dyDescent="0.4"/>
    <row r="6243" s="90" customFormat="1" ht="30" customHeight="1" x14ac:dyDescent="0.4"/>
    <row r="6244" s="90" customFormat="1" ht="30" customHeight="1" x14ac:dyDescent="0.4"/>
    <row r="6245" s="90" customFormat="1" ht="30" customHeight="1" x14ac:dyDescent="0.4"/>
    <row r="6246" s="90" customFormat="1" ht="30" customHeight="1" x14ac:dyDescent="0.4"/>
    <row r="6247" s="90" customFormat="1" ht="30" customHeight="1" x14ac:dyDescent="0.4"/>
    <row r="6248" s="90" customFormat="1" ht="30" customHeight="1" x14ac:dyDescent="0.4"/>
    <row r="6249" s="90" customFormat="1" ht="30" customHeight="1" x14ac:dyDescent="0.4"/>
    <row r="6250" s="90" customFormat="1" ht="30" customHeight="1" x14ac:dyDescent="0.4"/>
    <row r="6251" s="90" customFormat="1" ht="30" customHeight="1" x14ac:dyDescent="0.4"/>
    <row r="6252" s="90" customFormat="1" ht="30" customHeight="1" x14ac:dyDescent="0.4"/>
    <row r="6253" s="90" customFormat="1" ht="30" customHeight="1" x14ac:dyDescent="0.4"/>
    <row r="6254" s="90" customFormat="1" ht="30" customHeight="1" x14ac:dyDescent="0.4"/>
    <row r="6255" s="90" customFormat="1" ht="30" customHeight="1" x14ac:dyDescent="0.4"/>
    <row r="6256" s="90" customFormat="1" ht="30" customHeight="1" x14ac:dyDescent="0.4"/>
    <row r="6257" s="90" customFormat="1" ht="30" customHeight="1" x14ac:dyDescent="0.4"/>
    <row r="6258" s="90" customFormat="1" ht="30" customHeight="1" x14ac:dyDescent="0.4"/>
    <row r="6259" s="90" customFormat="1" ht="30" customHeight="1" x14ac:dyDescent="0.4"/>
    <row r="6260" s="90" customFormat="1" ht="30" customHeight="1" x14ac:dyDescent="0.4"/>
    <row r="6261" s="90" customFormat="1" ht="30" customHeight="1" x14ac:dyDescent="0.4"/>
    <row r="6262" s="90" customFormat="1" ht="30" customHeight="1" x14ac:dyDescent="0.4"/>
    <row r="6263" s="90" customFormat="1" ht="30" customHeight="1" x14ac:dyDescent="0.4"/>
    <row r="6264" s="90" customFormat="1" ht="30" customHeight="1" x14ac:dyDescent="0.4"/>
    <row r="6265" s="90" customFormat="1" ht="30" customHeight="1" x14ac:dyDescent="0.4"/>
    <row r="6266" s="90" customFormat="1" ht="30" customHeight="1" x14ac:dyDescent="0.4"/>
    <row r="6267" s="90" customFormat="1" ht="30" customHeight="1" x14ac:dyDescent="0.4"/>
    <row r="6268" s="90" customFormat="1" ht="30" customHeight="1" x14ac:dyDescent="0.4"/>
    <row r="6269" s="90" customFormat="1" ht="30" customHeight="1" x14ac:dyDescent="0.4"/>
    <row r="6270" s="90" customFormat="1" ht="30" customHeight="1" x14ac:dyDescent="0.4"/>
    <row r="6271" s="90" customFormat="1" ht="30" customHeight="1" x14ac:dyDescent="0.4"/>
    <row r="6272" s="90" customFormat="1" ht="30" customHeight="1" x14ac:dyDescent="0.4"/>
    <row r="6273" s="90" customFormat="1" ht="30" customHeight="1" x14ac:dyDescent="0.4"/>
    <row r="6274" s="90" customFormat="1" ht="30" customHeight="1" x14ac:dyDescent="0.4"/>
    <row r="6275" s="90" customFormat="1" ht="30" customHeight="1" x14ac:dyDescent="0.4"/>
    <row r="6276" s="90" customFormat="1" ht="30" customHeight="1" x14ac:dyDescent="0.4"/>
    <row r="6277" s="90" customFormat="1" ht="30" customHeight="1" x14ac:dyDescent="0.4"/>
    <row r="6278" s="90" customFormat="1" ht="30" customHeight="1" x14ac:dyDescent="0.4"/>
    <row r="6279" s="90" customFormat="1" ht="30" customHeight="1" x14ac:dyDescent="0.4"/>
    <row r="6280" s="90" customFormat="1" ht="30" customHeight="1" x14ac:dyDescent="0.4"/>
    <row r="6281" s="90" customFormat="1" ht="30" customHeight="1" x14ac:dyDescent="0.4"/>
    <row r="6282" s="90" customFormat="1" ht="30" customHeight="1" x14ac:dyDescent="0.4"/>
    <row r="6283" s="90" customFormat="1" ht="30" customHeight="1" x14ac:dyDescent="0.4"/>
    <row r="6284" s="90" customFormat="1" ht="30" customHeight="1" x14ac:dyDescent="0.4"/>
    <row r="6285" s="90" customFormat="1" ht="30" customHeight="1" x14ac:dyDescent="0.4"/>
    <row r="6286" s="90" customFormat="1" ht="30" customHeight="1" x14ac:dyDescent="0.4"/>
    <row r="6287" s="90" customFormat="1" ht="30" customHeight="1" x14ac:dyDescent="0.4"/>
    <row r="6288" s="90" customFormat="1" ht="30" customHeight="1" x14ac:dyDescent="0.4"/>
    <row r="6289" s="90" customFormat="1" ht="30" customHeight="1" x14ac:dyDescent="0.4"/>
    <row r="6290" s="90" customFormat="1" ht="30" customHeight="1" x14ac:dyDescent="0.4"/>
    <row r="6291" s="90" customFormat="1" ht="30" customHeight="1" x14ac:dyDescent="0.4"/>
    <row r="6292" s="90" customFormat="1" ht="30" customHeight="1" x14ac:dyDescent="0.4"/>
    <row r="6293" s="90" customFormat="1" ht="30" customHeight="1" x14ac:dyDescent="0.4"/>
    <row r="6294" s="90" customFormat="1" ht="30" customHeight="1" x14ac:dyDescent="0.4"/>
    <row r="6295" s="90" customFormat="1" ht="30" customHeight="1" x14ac:dyDescent="0.4"/>
    <row r="6296" s="90" customFormat="1" ht="30" customHeight="1" x14ac:dyDescent="0.4"/>
    <row r="6297" s="90" customFormat="1" ht="30" customHeight="1" x14ac:dyDescent="0.4"/>
    <row r="6298" s="90" customFormat="1" ht="30" customHeight="1" x14ac:dyDescent="0.4"/>
    <row r="6299" s="90" customFormat="1" ht="30" customHeight="1" x14ac:dyDescent="0.4"/>
    <row r="6300" s="90" customFormat="1" ht="30" customHeight="1" x14ac:dyDescent="0.4"/>
    <row r="6301" s="90" customFormat="1" ht="30" customHeight="1" x14ac:dyDescent="0.4"/>
    <row r="6302" s="90" customFormat="1" ht="30" customHeight="1" x14ac:dyDescent="0.4"/>
    <row r="6303" s="90" customFormat="1" ht="30" customHeight="1" x14ac:dyDescent="0.4"/>
    <row r="6304" s="90" customFormat="1" ht="30" customHeight="1" x14ac:dyDescent="0.4"/>
    <row r="6305" s="90" customFormat="1" ht="30" customHeight="1" x14ac:dyDescent="0.4"/>
    <row r="6306" s="90" customFormat="1" ht="30" customHeight="1" x14ac:dyDescent="0.4"/>
    <row r="6307" s="90" customFormat="1" ht="30" customHeight="1" x14ac:dyDescent="0.4"/>
    <row r="6308" s="90" customFormat="1" ht="30" customHeight="1" x14ac:dyDescent="0.4"/>
    <row r="6309" s="90" customFormat="1" ht="30" customHeight="1" x14ac:dyDescent="0.4"/>
    <row r="6310" s="90" customFormat="1" ht="30" customHeight="1" x14ac:dyDescent="0.4"/>
    <row r="6311" s="90" customFormat="1" ht="30" customHeight="1" x14ac:dyDescent="0.4"/>
    <row r="6312" s="90" customFormat="1" ht="30" customHeight="1" x14ac:dyDescent="0.4"/>
    <row r="6313" s="90" customFormat="1" ht="30" customHeight="1" x14ac:dyDescent="0.4"/>
    <row r="6314" s="90" customFormat="1" ht="30" customHeight="1" x14ac:dyDescent="0.4"/>
    <row r="6315" s="90" customFormat="1" ht="30" customHeight="1" x14ac:dyDescent="0.4"/>
    <row r="6316" s="90" customFormat="1" ht="30" customHeight="1" x14ac:dyDescent="0.4"/>
    <row r="6317" s="90" customFormat="1" ht="30" customHeight="1" x14ac:dyDescent="0.4"/>
    <row r="6318" s="90" customFormat="1" ht="30" customHeight="1" x14ac:dyDescent="0.4"/>
    <row r="6319" s="90" customFormat="1" ht="30" customHeight="1" x14ac:dyDescent="0.4"/>
    <row r="6320" s="90" customFormat="1" ht="30" customHeight="1" x14ac:dyDescent="0.4"/>
    <row r="6321" s="90" customFormat="1" ht="30" customHeight="1" x14ac:dyDescent="0.4"/>
    <row r="6322" s="90" customFormat="1" ht="30" customHeight="1" x14ac:dyDescent="0.4"/>
    <row r="6323" s="90" customFormat="1" ht="30" customHeight="1" x14ac:dyDescent="0.4"/>
    <row r="6324" s="90" customFormat="1" ht="30" customHeight="1" x14ac:dyDescent="0.4"/>
    <row r="6325" s="90" customFormat="1" ht="30" customHeight="1" x14ac:dyDescent="0.4"/>
    <row r="6326" s="90" customFormat="1" ht="30" customHeight="1" x14ac:dyDescent="0.4"/>
    <row r="6327" s="90" customFormat="1" ht="30" customHeight="1" x14ac:dyDescent="0.4"/>
    <row r="6328" s="90" customFormat="1" ht="30" customHeight="1" x14ac:dyDescent="0.4"/>
    <row r="6329" s="90" customFormat="1" ht="30" customHeight="1" x14ac:dyDescent="0.4"/>
    <row r="6330" s="90" customFormat="1" ht="30" customHeight="1" x14ac:dyDescent="0.4"/>
    <row r="6331" s="90" customFormat="1" ht="30" customHeight="1" x14ac:dyDescent="0.4"/>
    <row r="6332" s="90" customFormat="1" ht="30" customHeight="1" x14ac:dyDescent="0.4"/>
    <row r="6333" s="90" customFormat="1" ht="30" customHeight="1" x14ac:dyDescent="0.4"/>
    <row r="6334" s="90" customFormat="1" ht="30" customHeight="1" x14ac:dyDescent="0.4"/>
    <row r="6335" s="90" customFormat="1" ht="30" customHeight="1" x14ac:dyDescent="0.4"/>
    <row r="6336" s="90" customFormat="1" ht="30" customHeight="1" x14ac:dyDescent="0.4"/>
    <row r="6337" s="90" customFormat="1" ht="30" customHeight="1" x14ac:dyDescent="0.4"/>
    <row r="6338" s="90" customFormat="1" ht="30" customHeight="1" x14ac:dyDescent="0.4"/>
    <row r="6339" s="90" customFormat="1" ht="30" customHeight="1" x14ac:dyDescent="0.4"/>
    <row r="6340" s="90" customFormat="1" ht="30" customHeight="1" x14ac:dyDescent="0.4"/>
    <row r="6341" s="90" customFormat="1" ht="30" customHeight="1" x14ac:dyDescent="0.4"/>
    <row r="6342" s="90" customFormat="1" ht="30" customHeight="1" x14ac:dyDescent="0.4"/>
    <row r="6343" s="90" customFormat="1" ht="30" customHeight="1" x14ac:dyDescent="0.4"/>
    <row r="6344" s="90" customFormat="1" ht="30" customHeight="1" x14ac:dyDescent="0.4"/>
    <row r="6345" s="90" customFormat="1" ht="30" customHeight="1" x14ac:dyDescent="0.4"/>
    <row r="6346" s="90" customFormat="1" ht="30" customHeight="1" x14ac:dyDescent="0.4"/>
    <row r="6347" s="90" customFormat="1" ht="30" customHeight="1" x14ac:dyDescent="0.4"/>
    <row r="6348" s="90" customFormat="1" ht="30" customHeight="1" x14ac:dyDescent="0.4"/>
    <row r="6349" s="90" customFormat="1" ht="30" customHeight="1" x14ac:dyDescent="0.4"/>
    <row r="6350" s="90" customFormat="1" ht="30" customHeight="1" x14ac:dyDescent="0.4"/>
    <row r="6351" s="90" customFormat="1" ht="30" customHeight="1" x14ac:dyDescent="0.4"/>
    <row r="6352" s="90" customFormat="1" ht="30" customHeight="1" x14ac:dyDescent="0.4"/>
    <row r="6353" s="90" customFormat="1" ht="30" customHeight="1" x14ac:dyDescent="0.4"/>
    <row r="6354" s="90" customFormat="1" ht="30" customHeight="1" x14ac:dyDescent="0.4"/>
    <row r="6355" s="90" customFormat="1" ht="30" customHeight="1" x14ac:dyDescent="0.4"/>
    <row r="6356" s="90" customFormat="1" ht="30" customHeight="1" x14ac:dyDescent="0.4"/>
    <row r="6357" s="90" customFormat="1" ht="30" customHeight="1" x14ac:dyDescent="0.4"/>
    <row r="6358" s="90" customFormat="1" ht="30" customHeight="1" x14ac:dyDescent="0.4"/>
    <row r="6359" s="90" customFormat="1" ht="30" customHeight="1" x14ac:dyDescent="0.4"/>
    <row r="6360" s="90" customFormat="1" ht="30" customHeight="1" x14ac:dyDescent="0.4"/>
    <row r="6361" s="90" customFormat="1" ht="30" customHeight="1" x14ac:dyDescent="0.4"/>
    <row r="6362" s="90" customFormat="1" ht="30" customHeight="1" x14ac:dyDescent="0.4"/>
    <row r="6363" s="90" customFormat="1" ht="30" customHeight="1" x14ac:dyDescent="0.4"/>
    <row r="6364" s="90" customFormat="1" ht="30" customHeight="1" x14ac:dyDescent="0.4"/>
    <row r="6365" s="90" customFormat="1" ht="30" customHeight="1" x14ac:dyDescent="0.4"/>
    <row r="6366" s="90" customFormat="1" ht="30" customHeight="1" x14ac:dyDescent="0.4"/>
    <row r="6367" s="90" customFormat="1" ht="30" customHeight="1" x14ac:dyDescent="0.4"/>
    <row r="6368" s="90" customFormat="1" ht="30" customHeight="1" x14ac:dyDescent="0.4"/>
    <row r="6369" s="90" customFormat="1" ht="30" customHeight="1" x14ac:dyDescent="0.4"/>
    <row r="6370" s="90" customFormat="1" ht="30" customHeight="1" x14ac:dyDescent="0.4"/>
    <row r="6371" s="90" customFormat="1" ht="30" customHeight="1" x14ac:dyDescent="0.4"/>
    <row r="6372" s="90" customFormat="1" ht="30" customHeight="1" x14ac:dyDescent="0.4"/>
    <row r="6373" s="90" customFormat="1" ht="30" customHeight="1" x14ac:dyDescent="0.4"/>
    <row r="6374" s="90" customFormat="1" ht="30" customHeight="1" x14ac:dyDescent="0.4"/>
    <row r="6375" s="90" customFormat="1" ht="30" customHeight="1" x14ac:dyDescent="0.4"/>
    <row r="6376" s="90" customFormat="1" ht="30" customHeight="1" x14ac:dyDescent="0.4"/>
    <row r="6377" s="90" customFormat="1" ht="30" customHeight="1" x14ac:dyDescent="0.4"/>
    <row r="6378" s="90" customFormat="1" ht="30" customHeight="1" x14ac:dyDescent="0.4"/>
    <row r="6379" s="90" customFormat="1" ht="30" customHeight="1" x14ac:dyDescent="0.4"/>
    <row r="6380" s="90" customFormat="1" ht="30" customHeight="1" x14ac:dyDescent="0.4"/>
    <row r="6381" s="90" customFormat="1" ht="30" customHeight="1" x14ac:dyDescent="0.4"/>
    <row r="6382" s="90" customFormat="1" ht="30" customHeight="1" x14ac:dyDescent="0.4"/>
    <row r="6383" s="90" customFormat="1" ht="30" customHeight="1" x14ac:dyDescent="0.4"/>
    <row r="6384" s="90" customFormat="1" ht="30" customHeight="1" x14ac:dyDescent="0.4"/>
    <row r="6385" s="90" customFormat="1" ht="30" customHeight="1" x14ac:dyDescent="0.4"/>
    <row r="6386" s="90" customFormat="1" ht="30" customHeight="1" x14ac:dyDescent="0.4"/>
    <row r="6387" s="90" customFormat="1" ht="30" customHeight="1" x14ac:dyDescent="0.4"/>
    <row r="6388" s="90" customFormat="1" ht="30" customHeight="1" x14ac:dyDescent="0.4"/>
    <row r="6389" s="90" customFormat="1" ht="30" customHeight="1" x14ac:dyDescent="0.4"/>
    <row r="6390" s="90" customFormat="1" ht="30" customHeight="1" x14ac:dyDescent="0.4"/>
    <row r="6391" s="90" customFormat="1" ht="30" customHeight="1" x14ac:dyDescent="0.4"/>
    <row r="6392" s="90" customFormat="1" ht="30" customHeight="1" x14ac:dyDescent="0.4"/>
    <row r="6393" s="90" customFormat="1" ht="30" customHeight="1" x14ac:dyDescent="0.4"/>
    <row r="6394" s="90" customFormat="1" ht="30" customHeight="1" x14ac:dyDescent="0.4"/>
    <row r="6395" s="90" customFormat="1" ht="30" customHeight="1" x14ac:dyDescent="0.4"/>
    <row r="6396" s="90" customFormat="1" ht="30" customHeight="1" x14ac:dyDescent="0.4"/>
    <row r="6397" s="90" customFormat="1" ht="30" customHeight="1" x14ac:dyDescent="0.4"/>
    <row r="6398" s="90" customFormat="1" ht="30" customHeight="1" x14ac:dyDescent="0.4"/>
    <row r="6399" s="90" customFormat="1" ht="30" customHeight="1" x14ac:dyDescent="0.4"/>
    <row r="6400" s="90" customFormat="1" ht="30" customHeight="1" x14ac:dyDescent="0.4"/>
    <row r="6401" s="90" customFormat="1" ht="30" customHeight="1" x14ac:dyDescent="0.4"/>
    <row r="6402" s="90" customFormat="1" ht="30" customHeight="1" x14ac:dyDescent="0.4"/>
    <row r="6403" s="90" customFormat="1" ht="30" customHeight="1" x14ac:dyDescent="0.4"/>
    <row r="6404" s="90" customFormat="1" ht="30" customHeight="1" x14ac:dyDescent="0.4"/>
    <row r="6405" s="90" customFormat="1" ht="30" customHeight="1" x14ac:dyDescent="0.4"/>
    <row r="6406" s="90" customFormat="1" ht="30" customHeight="1" x14ac:dyDescent="0.4"/>
    <row r="6407" s="90" customFormat="1" ht="30" customHeight="1" x14ac:dyDescent="0.4"/>
    <row r="6408" s="90" customFormat="1" ht="30" customHeight="1" x14ac:dyDescent="0.4"/>
    <row r="6409" s="90" customFormat="1" ht="30" customHeight="1" x14ac:dyDescent="0.4"/>
    <row r="6410" s="90" customFormat="1" ht="30" customHeight="1" x14ac:dyDescent="0.4"/>
    <row r="6411" s="90" customFormat="1" ht="30" customHeight="1" x14ac:dyDescent="0.4"/>
    <row r="6412" s="90" customFormat="1" ht="30" customHeight="1" x14ac:dyDescent="0.4"/>
    <row r="6413" s="90" customFormat="1" ht="30" customHeight="1" x14ac:dyDescent="0.4"/>
    <row r="6414" s="90" customFormat="1" ht="30" customHeight="1" x14ac:dyDescent="0.4"/>
    <row r="6415" s="90" customFormat="1" ht="30" customHeight="1" x14ac:dyDescent="0.4"/>
    <row r="6416" s="90" customFormat="1" ht="30" customHeight="1" x14ac:dyDescent="0.4"/>
    <row r="6417" s="90" customFormat="1" ht="30" customHeight="1" x14ac:dyDescent="0.4"/>
    <row r="6418" s="90" customFormat="1" ht="30" customHeight="1" x14ac:dyDescent="0.4"/>
    <row r="6419" s="90" customFormat="1" ht="30" customHeight="1" x14ac:dyDescent="0.4"/>
    <row r="6420" s="90" customFormat="1" ht="30" customHeight="1" x14ac:dyDescent="0.4"/>
    <row r="6421" s="90" customFormat="1" ht="30" customHeight="1" x14ac:dyDescent="0.4"/>
    <row r="6422" s="90" customFormat="1" ht="30" customHeight="1" x14ac:dyDescent="0.4"/>
    <row r="6423" s="90" customFormat="1" ht="30" customHeight="1" x14ac:dyDescent="0.4"/>
    <row r="6424" s="90" customFormat="1" ht="30" customHeight="1" x14ac:dyDescent="0.4"/>
    <row r="6425" s="90" customFormat="1" ht="30" customHeight="1" x14ac:dyDescent="0.4"/>
    <row r="6426" s="90" customFormat="1" ht="30" customHeight="1" x14ac:dyDescent="0.4"/>
    <row r="6427" s="90" customFormat="1" ht="30" customHeight="1" x14ac:dyDescent="0.4"/>
    <row r="6428" s="90" customFormat="1" ht="30" customHeight="1" x14ac:dyDescent="0.4"/>
    <row r="6429" s="90" customFormat="1" ht="30" customHeight="1" x14ac:dyDescent="0.4"/>
    <row r="6430" s="90" customFormat="1" ht="30" customHeight="1" x14ac:dyDescent="0.4"/>
    <row r="6431" s="90" customFormat="1" ht="30" customHeight="1" x14ac:dyDescent="0.4"/>
    <row r="6432" s="90" customFormat="1" ht="30" customHeight="1" x14ac:dyDescent="0.4"/>
    <row r="6433" s="90" customFormat="1" ht="30" customHeight="1" x14ac:dyDescent="0.4"/>
    <row r="6434" s="90" customFormat="1" ht="30" customHeight="1" x14ac:dyDescent="0.4"/>
    <row r="6435" s="90" customFormat="1" ht="30" customHeight="1" x14ac:dyDescent="0.4"/>
    <row r="6436" s="90" customFormat="1" ht="30" customHeight="1" x14ac:dyDescent="0.4"/>
    <row r="6437" s="90" customFormat="1" ht="30" customHeight="1" x14ac:dyDescent="0.4"/>
    <row r="6438" s="90" customFormat="1" ht="30" customHeight="1" x14ac:dyDescent="0.4"/>
    <row r="6439" s="90" customFormat="1" ht="30" customHeight="1" x14ac:dyDescent="0.4"/>
    <row r="6440" s="90" customFormat="1" ht="30" customHeight="1" x14ac:dyDescent="0.4"/>
    <row r="6441" s="90" customFormat="1" ht="30" customHeight="1" x14ac:dyDescent="0.4"/>
    <row r="6442" s="90" customFormat="1" ht="30" customHeight="1" x14ac:dyDescent="0.4"/>
    <row r="6443" s="90" customFormat="1" ht="30" customHeight="1" x14ac:dyDescent="0.4"/>
    <row r="6444" s="90" customFormat="1" ht="30" customHeight="1" x14ac:dyDescent="0.4"/>
    <row r="6445" s="90" customFormat="1" ht="30" customHeight="1" x14ac:dyDescent="0.4"/>
    <row r="6446" s="90" customFormat="1" ht="30" customHeight="1" x14ac:dyDescent="0.4"/>
    <row r="6447" s="90" customFormat="1" ht="30" customHeight="1" x14ac:dyDescent="0.4"/>
    <row r="6448" s="90" customFormat="1" ht="30" customHeight="1" x14ac:dyDescent="0.4"/>
    <row r="6449" s="90" customFormat="1" ht="30" customHeight="1" x14ac:dyDescent="0.4"/>
    <row r="6450" s="90" customFormat="1" ht="30" customHeight="1" x14ac:dyDescent="0.4"/>
    <row r="6451" s="90" customFormat="1" ht="30" customHeight="1" x14ac:dyDescent="0.4"/>
    <row r="6452" s="90" customFormat="1" ht="30" customHeight="1" x14ac:dyDescent="0.4"/>
    <row r="6453" s="90" customFormat="1" ht="30" customHeight="1" x14ac:dyDescent="0.4"/>
    <row r="6454" s="90" customFormat="1" ht="30" customHeight="1" x14ac:dyDescent="0.4"/>
    <row r="6455" s="90" customFormat="1" ht="30" customHeight="1" x14ac:dyDescent="0.4"/>
    <row r="6456" s="90" customFormat="1" ht="30" customHeight="1" x14ac:dyDescent="0.4"/>
    <row r="6457" s="90" customFormat="1" ht="30" customHeight="1" x14ac:dyDescent="0.4"/>
    <row r="6458" s="90" customFormat="1" ht="30" customHeight="1" x14ac:dyDescent="0.4"/>
    <row r="6459" s="90" customFormat="1" ht="30" customHeight="1" x14ac:dyDescent="0.4"/>
    <row r="6460" s="90" customFormat="1" ht="30" customHeight="1" x14ac:dyDescent="0.4"/>
    <row r="6461" s="90" customFormat="1" ht="30" customHeight="1" x14ac:dyDescent="0.4"/>
    <row r="6462" s="90" customFormat="1" ht="30" customHeight="1" x14ac:dyDescent="0.4"/>
    <row r="6463" s="90" customFormat="1" ht="30" customHeight="1" x14ac:dyDescent="0.4"/>
    <row r="6464" s="90" customFormat="1" ht="30" customHeight="1" x14ac:dyDescent="0.4"/>
    <row r="6465" s="90" customFormat="1" ht="30" customHeight="1" x14ac:dyDescent="0.4"/>
    <row r="6466" s="90" customFormat="1" ht="30" customHeight="1" x14ac:dyDescent="0.4"/>
    <row r="6467" s="90" customFormat="1" ht="30" customHeight="1" x14ac:dyDescent="0.4"/>
    <row r="6468" s="90" customFormat="1" ht="30" customHeight="1" x14ac:dyDescent="0.4"/>
    <row r="6469" s="90" customFormat="1" ht="30" customHeight="1" x14ac:dyDescent="0.4"/>
    <row r="6470" s="90" customFormat="1" ht="30" customHeight="1" x14ac:dyDescent="0.4"/>
    <row r="6471" s="90" customFormat="1" ht="30" customHeight="1" x14ac:dyDescent="0.4"/>
    <row r="6472" s="90" customFormat="1" ht="30" customHeight="1" x14ac:dyDescent="0.4"/>
    <row r="6473" s="90" customFormat="1" ht="30" customHeight="1" x14ac:dyDescent="0.4"/>
    <row r="6474" s="90" customFormat="1" ht="30" customHeight="1" x14ac:dyDescent="0.4"/>
    <row r="6475" s="90" customFormat="1" ht="30" customHeight="1" x14ac:dyDescent="0.4"/>
    <row r="6476" s="90" customFormat="1" ht="30" customHeight="1" x14ac:dyDescent="0.4"/>
    <row r="6477" s="90" customFormat="1" ht="30" customHeight="1" x14ac:dyDescent="0.4"/>
    <row r="6478" s="90" customFormat="1" ht="30" customHeight="1" x14ac:dyDescent="0.4"/>
    <row r="6479" s="90" customFormat="1" ht="30" customHeight="1" x14ac:dyDescent="0.4"/>
    <row r="6480" s="90" customFormat="1" ht="30" customHeight="1" x14ac:dyDescent="0.4"/>
    <row r="6481" s="90" customFormat="1" ht="30" customHeight="1" x14ac:dyDescent="0.4"/>
    <row r="6482" s="90" customFormat="1" ht="30" customHeight="1" x14ac:dyDescent="0.4"/>
    <row r="6483" s="90" customFormat="1" ht="30" customHeight="1" x14ac:dyDescent="0.4"/>
    <row r="6484" s="90" customFormat="1" ht="30" customHeight="1" x14ac:dyDescent="0.4"/>
    <row r="6485" s="90" customFormat="1" ht="30" customHeight="1" x14ac:dyDescent="0.4"/>
    <row r="6486" s="90" customFormat="1" ht="30" customHeight="1" x14ac:dyDescent="0.4"/>
    <row r="6487" s="90" customFormat="1" ht="30" customHeight="1" x14ac:dyDescent="0.4"/>
    <row r="6488" s="90" customFormat="1" ht="30" customHeight="1" x14ac:dyDescent="0.4"/>
    <row r="6489" s="90" customFormat="1" ht="30" customHeight="1" x14ac:dyDescent="0.4"/>
    <row r="6490" s="90" customFormat="1" ht="30" customHeight="1" x14ac:dyDescent="0.4"/>
    <row r="6491" s="90" customFormat="1" ht="30" customHeight="1" x14ac:dyDescent="0.4"/>
    <row r="6492" s="90" customFormat="1" ht="30" customHeight="1" x14ac:dyDescent="0.4"/>
    <row r="6493" s="90" customFormat="1" ht="30" customHeight="1" x14ac:dyDescent="0.4"/>
    <row r="6494" s="90" customFormat="1" ht="30" customHeight="1" x14ac:dyDescent="0.4"/>
    <row r="6495" s="90" customFormat="1" ht="30" customHeight="1" x14ac:dyDescent="0.4"/>
    <row r="6496" s="90" customFormat="1" ht="30" customHeight="1" x14ac:dyDescent="0.4"/>
    <row r="6497" s="90" customFormat="1" ht="30" customHeight="1" x14ac:dyDescent="0.4"/>
    <row r="6498" s="90" customFormat="1" ht="30" customHeight="1" x14ac:dyDescent="0.4"/>
    <row r="6499" s="90" customFormat="1" ht="30" customHeight="1" x14ac:dyDescent="0.4"/>
    <row r="6500" s="90" customFormat="1" ht="30" customHeight="1" x14ac:dyDescent="0.4"/>
    <row r="6501" s="90" customFormat="1" ht="30" customHeight="1" x14ac:dyDescent="0.4"/>
    <row r="6502" s="90" customFormat="1" ht="30" customHeight="1" x14ac:dyDescent="0.4"/>
    <row r="6503" s="90" customFormat="1" ht="30" customHeight="1" x14ac:dyDescent="0.4"/>
    <row r="6504" s="90" customFormat="1" ht="30" customHeight="1" x14ac:dyDescent="0.4"/>
    <row r="6505" s="90" customFormat="1" ht="30" customHeight="1" x14ac:dyDescent="0.4"/>
    <row r="6506" s="90" customFormat="1" ht="30" customHeight="1" x14ac:dyDescent="0.4"/>
    <row r="6507" s="90" customFormat="1" ht="30" customHeight="1" x14ac:dyDescent="0.4"/>
    <row r="6508" s="90" customFormat="1" ht="30" customHeight="1" x14ac:dyDescent="0.4"/>
    <row r="6509" s="90" customFormat="1" ht="30" customHeight="1" x14ac:dyDescent="0.4"/>
    <row r="6510" s="90" customFormat="1" ht="30" customHeight="1" x14ac:dyDescent="0.4"/>
    <row r="6511" s="90" customFormat="1" ht="30" customHeight="1" x14ac:dyDescent="0.4"/>
    <row r="6512" s="90" customFormat="1" ht="30" customHeight="1" x14ac:dyDescent="0.4"/>
    <row r="6513" s="90" customFormat="1" ht="30" customHeight="1" x14ac:dyDescent="0.4"/>
    <row r="6514" s="90" customFormat="1" ht="30" customHeight="1" x14ac:dyDescent="0.4"/>
    <row r="6515" s="90" customFormat="1" ht="30" customHeight="1" x14ac:dyDescent="0.4"/>
    <row r="6516" s="90" customFormat="1" ht="30" customHeight="1" x14ac:dyDescent="0.4"/>
    <row r="6517" s="90" customFormat="1" ht="30" customHeight="1" x14ac:dyDescent="0.4"/>
    <row r="6518" s="90" customFormat="1" ht="30" customHeight="1" x14ac:dyDescent="0.4"/>
    <row r="6519" s="90" customFormat="1" ht="30" customHeight="1" x14ac:dyDescent="0.4"/>
    <row r="6520" s="90" customFormat="1" ht="30" customHeight="1" x14ac:dyDescent="0.4"/>
    <row r="6521" s="90" customFormat="1" ht="30" customHeight="1" x14ac:dyDescent="0.4"/>
    <row r="6522" s="90" customFormat="1" ht="30" customHeight="1" x14ac:dyDescent="0.4"/>
    <row r="6523" s="90" customFormat="1" ht="30" customHeight="1" x14ac:dyDescent="0.4"/>
    <row r="6524" s="90" customFormat="1" ht="30" customHeight="1" x14ac:dyDescent="0.4"/>
    <row r="6525" s="90" customFormat="1" ht="30" customHeight="1" x14ac:dyDescent="0.4"/>
    <row r="6526" s="90" customFormat="1" ht="30" customHeight="1" x14ac:dyDescent="0.4"/>
    <row r="6527" s="90" customFormat="1" ht="30" customHeight="1" x14ac:dyDescent="0.4"/>
    <row r="6528" s="90" customFormat="1" ht="30" customHeight="1" x14ac:dyDescent="0.4"/>
    <row r="6529" s="90" customFormat="1" ht="30" customHeight="1" x14ac:dyDescent="0.4"/>
    <row r="6530" s="90" customFormat="1" ht="30" customHeight="1" x14ac:dyDescent="0.4"/>
    <row r="6531" s="90" customFormat="1" ht="30" customHeight="1" x14ac:dyDescent="0.4"/>
    <row r="6532" s="90" customFormat="1" ht="30" customHeight="1" x14ac:dyDescent="0.4"/>
    <row r="6533" s="90" customFormat="1" ht="30" customHeight="1" x14ac:dyDescent="0.4"/>
    <row r="6534" s="90" customFormat="1" ht="30" customHeight="1" x14ac:dyDescent="0.4"/>
    <row r="6535" s="90" customFormat="1" ht="30" customHeight="1" x14ac:dyDescent="0.4"/>
    <row r="6536" s="90" customFormat="1" ht="30" customHeight="1" x14ac:dyDescent="0.4"/>
    <row r="6537" s="90" customFormat="1" ht="30" customHeight="1" x14ac:dyDescent="0.4"/>
    <row r="6538" s="90" customFormat="1" ht="30" customHeight="1" x14ac:dyDescent="0.4"/>
    <row r="6539" s="90" customFormat="1" ht="30" customHeight="1" x14ac:dyDescent="0.4"/>
    <row r="6540" s="90" customFormat="1" ht="30" customHeight="1" x14ac:dyDescent="0.4"/>
    <row r="6541" s="90" customFormat="1" ht="30" customHeight="1" x14ac:dyDescent="0.4"/>
    <row r="6542" s="90" customFormat="1" ht="30" customHeight="1" x14ac:dyDescent="0.4"/>
    <row r="6543" s="90" customFormat="1" ht="30" customHeight="1" x14ac:dyDescent="0.4"/>
    <row r="6544" s="90" customFormat="1" ht="30" customHeight="1" x14ac:dyDescent="0.4"/>
    <row r="6545" s="90" customFormat="1" ht="30" customHeight="1" x14ac:dyDescent="0.4"/>
    <row r="6546" s="90" customFormat="1" ht="30" customHeight="1" x14ac:dyDescent="0.4"/>
    <row r="6547" s="90" customFormat="1" ht="30" customHeight="1" x14ac:dyDescent="0.4"/>
    <row r="6548" s="90" customFormat="1" ht="30" customHeight="1" x14ac:dyDescent="0.4"/>
    <row r="6549" s="90" customFormat="1" ht="30" customHeight="1" x14ac:dyDescent="0.4"/>
    <row r="6550" s="90" customFormat="1" ht="30" customHeight="1" x14ac:dyDescent="0.4"/>
    <row r="6551" s="90" customFormat="1" ht="30" customHeight="1" x14ac:dyDescent="0.4"/>
    <row r="6552" s="90" customFormat="1" ht="30" customHeight="1" x14ac:dyDescent="0.4"/>
    <row r="6553" s="90" customFormat="1" ht="30" customHeight="1" x14ac:dyDescent="0.4"/>
    <row r="6554" s="90" customFormat="1" ht="30" customHeight="1" x14ac:dyDescent="0.4"/>
    <row r="6555" s="90" customFormat="1" ht="30" customHeight="1" x14ac:dyDescent="0.4"/>
    <row r="6556" s="90" customFormat="1" ht="30" customHeight="1" x14ac:dyDescent="0.4"/>
    <row r="6557" s="90" customFormat="1" ht="30" customHeight="1" x14ac:dyDescent="0.4"/>
    <row r="6558" s="90" customFormat="1" ht="30" customHeight="1" x14ac:dyDescent="0.4"/>
    <row r="6559" s="90" customFormat="1" ht="30" customHeight="1" x14ac:dyDescent="0.4"/>
    <row r="6560" s="90" customFormat="1" ht="30" customHeight="1" x14ac:dyDescent="0.4"/>
    <row r="6561" s="90" customFormat="1" ht="30" customHeight="1" x14ac:dyDescent="0.4"/>
    <row r="6562" s="90" customFormat="1" ht="30" customHeight="1" x14ac:dyDescent="0.4"/>
    <row r="6563" s="90" customFormat="1" ht="30" customHeight="1" x14ac:dyDescent="0.4"/>
    <row r="6564" s="90" customFormat="1" ht="30" customHeight="1" x14ac:dyDescent="0.4"/>
    <row r="6565" s="90" customFormat="1" ht="30" customHeight="1" x14ac:dyDescent="0.4"/>
    <row r="6566" s="90" customFormat="1" ht="30" customHeight="1" x14ac:dyDescent="0.4"/>
    <row r="6567" s="90" customFormat="1" ht="30" customHeight="1" x14ac:dyDescent="0.4"/>
    <row r="6568" s="90" customFormat="1" ht="30" customHeight="1" x14ac:dyDescent="0.4"/>
    <row r="6569" s="90" customFormat="1" ht="30" customHeight="1" x14ac:dyDescent="0.4"/>
    <row r="6570" s="90" customFormat="1" ht="30" customHeight="1" x14ac:dyDescent="0.4"/>
    <row r="6571" s="90" customFormat="1" ht="30" customHeight="1" x14ac:dyDescent="0.4"/>
    <row r="6572" s="90" customFormat="1" ht="30" customHeight="1" x14ac:dyDescent="0.4"/>
    <row r="6573" s="90" customFormat="1" ht="30" customHeight="1" x14ac:dyDescent="0.4"/>
    <row r="6574" s="90" customFormat="1" ht="30" customHeight="1" x14ac:dyDescent="0.4"/>
    <row r="6575" s="90" customFormat="1" ht="30" customHeight="1" x14ac:dyDescent="0.4"/>
    <row r="6576" s="90" customFormat="1" ht="30" customHeight="1" x14ac:dyDescent="0.4"/>
    <row r="6577" s="90" customFormat="1" ht="30" customHeight="1" x14ac:dyDescent="0.4"/>
    <row r="6578" s="90" customFormat="1" ht="30" customHeight="1" x14ac:dyDescent="0.4"/>
    <row r="6579" s="90" customFormat="1" ht="30" customHeight="1" x14ac:dyDescent="0.4"/>
    <row r="6580" s="90" customFormat="1" ht="30" customHeight="1" x14ac:dyDescent="0.4"/>
    <row r="6581" s="90" customFormat="1" ht="30" customHeight="1" x14ac:dyDescent="0.4"/>
    <row r="6582" s="90" customFormat="1" ht="30" customHeight="1" x14ac:dyDescent="0.4"/>
    <row r="6583" s="90" customFormat="1" ht="30" customHeight="1" x14ac:dyDescent="0.4"/>
    <row r="6584" s="90" customFormat="1" ht="30" customHeight="1" x14ac:dyDescent="0.4"/>
    <row r="6585" s="90" customFormat="1" ht="30" customHeight="1" x14ac:dyDescent="0.4"/>
    <row r="6586" s="90" customFormat="1" ht="30" customHeight="1" x14ac:dyDescent="0.4"/>
    <row r="6587" s="90" customFormat="1" ht="30" customHeight="1" x14ac:dyDescent="0.4"/>
    <row r="6588" s="90" customFormat="1" ht="30" customHeight="1" x14ac:dyDescent="0.4"/>
    <row r="6589" s="90" customFormat="1" ht="30" customHeight="1" x14ac:dyDescent="0.4"/>
    <row r="6590" s="90" customFormat="1" ht="30" customHeight="1" x14ac:dyDescent="0.4"/>
    <row r="6591" s="90" customFormat="1" ht="30" customHeight="1" x14ac:dyDescent="0.4"/>
    <row r="6592" s="90" customFormat="1" ht="30" customHeight="1" x14ac:dyDescent="0.4"/>
    <row r="6593" s="90" customFormat="1" ht="30" customHeight="1" x14ac:dyDescent="0.4"/>
    <row r="6594" s="90" customFormat="1" ht="30" customHeight="1" x14ac:dyDescent="0.4"/>
    <row r="6595" s="90" customFormat="1" ht="30" customHeight="1" x14ac:dyDescent="0.4"/>
    <row r="6596" s="90" customFormat="1" ht="30" customHeight="1" x14ac:dyDescent="0.4"/>
    <row r="6597" s="90" customFormat="1" ht="30" customHeight="1" x14ac:dyDescent="0.4"/>
    <row r="6598" s="90" customFormat="1" ht="30" customHeight="1" x14ac:dyDescent="0.4"/>
    <row r="6599" s="90" customFormat="1" ht="30" customHeight="1" x14ac:dyDescent="0.4"/>
    <row r="6600" s="90" customFormat="1" ht="30" customHeight="1" x14ac:dyDescent="0.4"/>
    <row r="6601" s="90" customFormat="1" ht="30" customHeight="1" x14ac:dyDescent="0.4"/>
    <row r="6602" s="90" customFormat="1" ht="30" customHeight="1" x14ac:dyDescent="0.4"/>
    <row r="6603" s="90" customFormat="1" ht="30" customHeight="1" x14ac:dyDescent="0.4"/>
    <row r="6604" s="90" customFormat="1" ht="30" customHeight="1" x14ac:dyDescent="0.4"/>
    <row r="6605" s="90" customFormat="1" ht="30" customHeight="1" x14ac:dyDescent="0.4"/>
    <row r="6606" s="90" customFormat="1" ht="30" customHeight="1" x14ac:dyDescent="0.4"/>
    <row r="6607" s="90" customFormat="1" ht="30" customHeight="1" x14ac:dyDescent="0.4"/>
    <row r="6608" s="90" customFormat="1" ht="30" customHeight="1" x14ac:dyDescent="0.4"/>
    <row r="6609" s="90" customFormat="1" ht="30" customHeight="1" x14ac:dyDescent="0.4"/>
    <row r="6610" s="90" customFormat="1" ht="30" customHeight="1" x14ac:dyDescent="0.4"/>
    <row r="6611" s="90" customFormat="1" ht="30" customHeight="1" x14ac:dyDescent="0.4"/>
    <row r="6612" s="90" customFormat="1" ht="30" customHeight="1" x14ac:dyDescent="0.4"/>
    <row r="6613" s="90" customFormat="1" ht="30" customHeight="1" x14ac:dyDescent="0.4"/>
    <row r="6614" s="90" customFormat="1" ht="30" customHeight="1" x14ac:dyDescent="0.4"/>
    <row r="6615" s="90" customFormat="1" ht="30" customHeight="1" x14ac:dyDescent="0.4"/>
    <row r="6616" s="90" customFormat="1" ht="30" customHeight="1" x14ac:dyDescent="0.4"/>
    <row r="6617" s="90" customFormat="1" ht="30" customHeight="1" x14ac:dyDescent="0.4"/>
    <row r="6618" s="90" customFormat="1" ht="30" customHeight="1" x14ac:dyDescent="0.4"/>
    <row r="6619" s="90" customFormat="1" ht="30" customHeight="1" x14ac:dyDescent="0.4"/>
    <row r="6620" s="90" customFormat="1" ht="30" customHeight="1" x14ac:dyDescent="0.4"/>
    <row r="6621" s="90" customFormat="1" ht="30" customHeight="1" x14ac:dyDescent="0.4"/>
    <row r="6622" s="90" customFormat="1" ht="30" customHeight="1" x14ac:dyDescent="0.4"/>
    <row r="6623" s="90" customFormat="1" ht="30" customHeight="1" x14ac:dyDescent="0.4"/>
    <row r="6624" s="90" customFormat="1" ht="30" customHeight="1" x14ac:dyDescent="0.4"/>
    <row r="6625" s="90" customFormat="1" ht="30" customHeight="1" x14ac:dyDescent="0.4"/>
    <row r="6626" s="90" customFormat="1" ht="30" customHeight="1" x14ac:dyDescent="0.4"/>
    <row r="6627" s="90" customFormat="1" ht="30" customHeight="1" x14ac:dyDescent="0.4"/>
    <row r="6628" s="90" customFormat="1" ht="30" customHeight="1" x14ac:dyDescent="0.4"/>
    <row r="6629" s="90" customFormat="1" ht="30" customHeight="1" x14ac:dyDescent="0.4"/>
    <row r="6630" s="90" customFormat="1" ht="30" customHeight="1" x14ac:dyDescent="0.4"/>
    <row r="6631" s="90" customFormat="1" ht="30" customHeight="1" x14ac:dyDescent="0.4"/>
    <row r="6632" s="90" customFormat="1" ht="30" customHeight="1" x14ac:dyDescent="0.4"/>
    <row r="6633" s="90" customFormat="1" ht="30" customHeight="1" x14ac:dyDescent="0.4"/>
    <row r="6634" s="90" customFormat="1" ht="30" customHeight="1" x14ac:dyDescent="0.4"/>
    <row r="6635" s="90" customFormat="1" ht="30" customHeight="1" x14ac:dyDescent="0.4"/>
    <row r="6636" s="90" customFormat="1" ht="30" customHeight="1" x14ac:dyDescent="0.4"/>
    <row r="6637" s="90" customFormat="1" ht="30" customHeight="1" x14ac:dyDescent="0.4"/>
    <row r="6638" s="90" customFormat="1" ht="30" customHeight="1" x14ac:dyDescent="0.4"/>
    <row r="6639" s="90" customFormat="1" ht="30" customHeight="1" x14ac:dyDescent="0.4"/>
    <row r="6640" s="90" customFormat="1" ht="30" customHeight="1" x14ac:dyDescent="0.4"/>
    <row r="6641" s="90" customFormat="1" ht="30" customHeight="1" x14ac:dyDescent="0.4"/>
    <row r="6642" s="90" customFormat="1" ht="30" customHeight="1" x14ac:dyDescent="0.4"/>
    <row r="6643" s="90" customFormat="1" ht="30" customHeight="1" x14ac:dyDescent="0.4"/>
    <row r="6644" s="90" customFormat="1" ht="30" customHeight="1" x14ac:dyDescent="0.4"/>
    <row r="6645" s="90" customFormat="1" ht="30" customHeight="1" x14ac:dyDescent="0.4"/>
    <row r="6646" s="90" customFormat="1" ht="30" customHeight="1" x14ac:dyDescent="0.4"/>
    <row r="6647" s="90" customFormat="1" ht="30" customHeight="1" x14ac:dyDescent="0.4"/>
    <row r="6648" s="90" customFormat="1" ht="30" customHeight="1" x14ac:dyDescent="0.4"/>
    <row r="6649" s="90" customFormat="1" ht="30" customHeight="1" x14ac:dyDescent="0.4"/>
    <row r="6650" s="90" customFormat="1" ht="30" customHeight="1" x14ac:dyDescent="0.4"/>
    <row r="6651" s="90" customFormat="1" ht="30" customHeight="1" x14ac:dyDescent="0.4"/>
    <row r="6652" s="90" customFormat="1" ht="30" customHeight="1" x14ac:dyDescent="0.4"/>
    <row r="6653" s="90" customFormat="1" ht="30" customHeight="1" x14ac:dyDescent="0.4"/>
    <row r="6654" s="90" customFormat="1" ht="30" customHeight="1" x14ac:dyDescent="0.4"/>
    <row r="6655" s="90" customFormat="1" ht="30" customHeight="1" x14ac:dyDescent="0.4"/>
    <row r="6656" s="90" customFormat="1" ht="30" customHeight="1" x14ac:dyDescent="0.4"/>
    <row r="6657" s="90" customFormat="1" ht="30" customHeight="1" x14ac:dyDescent="0.4"/>
    <row r="6658" s="90" customFormat="1" ht="30" customHeight="1" x14ac:dyDescent="0.4"/>
    <row r="6659" s="90" customFormat="1" ht="30" customHeight="1" x14ac:dyDescent="0.4"/>
    <row r="6660" s="90" customFormat="1" ht="30" customHeight="1" x14ac:dyDescent="0.4"/>
    <row r="6661" s="90" customFormat="1" ht="30" customHeight="1" x14ac:dyDescent="0.4"/>
    <row r="6662" s="90" customFormat="1" ht="30" customHeight="1" x14ac:dyDescent="0.4"/>
    <row r="6663" s="90" customFormat="1" ht="30" customHeight="1" x14ac:dyDescent="0.4"/>
    <row r="6664" s="90" customFormat="1" ht="30" customHeight="1" x14ac:dyDescent="0.4"/>
    <row r="6665" s="90" customFormat="1" ht="30" customHeight="1" x14ac:dyDescent="0.4"/>
    <row r="6666" s="90" customFormat="1" ht="30" customHeight="1" x14ac:dyDescent="0.4"/>
    <row r="6667" s="90" customFormat="1" ht="30" customHeight="1" x14ac:dyDescent="0.4"/>
    <row r="6668" s="90" customFormat="1" ht="30" customHeight="1" x14ac:dyDescent="0.4"/>
    <row r="6669" s="90" customFormat="1" ht="30" customHeight="1" x14ac:dyDescent="0.4"/>
    <row r="6670" s="90" customFormat="1" ht="30" customHeight="1" x14ac:dyDescent="0.4"/>
    <row r="6671" s="90" customFormat="1" ht="30" customHeight="1" x14ac:dyDescent="0.4"/>
    <row r="6672" s="90" customFormat="1" ht="30" customHeight="1" x14ac:dyDescent="0.4"/>
    <row r="6673" s="90" customFormat="1" ht="30" customHeight="1" x14ac:dyDescent="0.4"/>
    <row r="6674" s="90" customFormat="1" ht="30" customHeight="1" x14ac:dyDescent="0.4"/>
    <row r="6675" s="90" customFormat="1" ht="30" customHeight="1" x14ac:dyDescent="0.4"/>
    <row r="6676" s="90" customFormat="1" ht="30" customHeight="1" x14ac:dyDescent="0.4"/>
    <row r="6677" s="90" customFormat="1" ht="30" customHeight="1" x14ac:dyDescent="0.4"/>
    <row r="6678" s="90" customFormat="1" ht="30" customHeight="1" x14ac:dyDescent="0.4"/>
    <row r="6679" s="90" customFormat="1" ht="30" customHeight="1" x14ac:dyDescent="0.4"/>
    <row r="6680" s="90" customFormat="1" ht="30" customHeight="1" x14ac:dyDescent="0.4"/>
    <row r="6681" s="90" customFormat="1" ht="30" customHeight="1" x14ac:dyDescent="0.4"/>
    <row r="6682" s="90" customFormat="1" ht="30" customHeight="1" x14ac:dyDescent="0.4"/>
    <row r="6683" s="90" customFormat="1" ht="30" customHeight="1" x14ac:dyDescent="0.4"/>
    <row r="6684" s="90" customFormat="1" ht="30" customHeight="1" x14ac:dyDescent="0.4"/>
    <row r="6685" s="90" customFormat="1" ht="30" customHeight="1" x14ac:dyDescent="0.4"/>
    <row r="6686" s="90" customFormat="1" ht="30" customHeight="1" x14ac:dyDescent="0.4"/>
    <row r="6687" s="90" customFormat="1" ht="30" customHeight="1" x14ac:dyDescent="0.4"/>
    <row r="6688" s="90" customFormat="1" ht="30" customHeight="1" x14ac:dyDescent="0.4"/>
    <row r="6689" s="90" customFormat="1" ht="30" customHeight="1" x14ac:dyDescent="0.4"/>
    <row r="6690" s="90" customFormat="1" ht="30" customHeight="1" x14ac:dyDescent="0.4"/>
    <row r="6691" s="90" customFormat="1" ht="30" customHeight="1" x14ac:dyDescent="0.4"/>
    <row r="6692" s="90" customFormat="1" ht="30" customHeight="1" x14ac:dyDescent="0.4"/>
    <row r="6693" s="90" customFormat="1" ht="30" customHeight="1" x14ac:dyDescent="0.4"/>
    <row r="6694" s="90" customFormat="1" ht="30" customHeight="1" x14ac:dyDescent="0.4"/>
    <row r="6695" s="90" customFormat="1" ht="30" customHeight="1" x14ac:dyDescent="0.4"/>
    <row r="6696" s="90" customFormat="1" ht="30" customHeight="1" x14ac:dyDescent="0.4"/>
    <row r="6697" s="90" customFormat="1" ht="30" customHeight="1" x14ac:dyDescent="0.4"/>
    <row r="6698" s="90" customFormat="1" ht="30" customHeight="1" x14ac:dyDescent="0.4"/>
    <row r="6699" s="90" customFormat="1" ht="30" customHeight="1" x14ac:dyDescent="0.4"/>
    <row r="6700" s="90" customFormat="1" ht="30" customHeight="1" x14ac:dyDescent="0.4"/>
    <row r="6701" s="90" customFormat="1" ht="30" customHeight="1" x14ac:dyDescent="0.4"/>
    <row r="6702" s="90" customFormat="1" ht="30" customHeight="1" x14ac:dyDescent="0.4"/>
    <row r="6703" s="90" customFormat="1" ht="30" customHeight="1" x14ac:dyDescent="0.4"/>
    <row r="6704" s="90" customFormat="1" ht="30" customHeight="1" x14ac:dyDescent="0.4"/>
    <row r="6705" s="90" customFormat="1" ht="30" customHeight="1" x14ac:dyDescent="0.4"/>
    <row r="6706" s="90" customFormat="1" ht="30" customHeight="1" x14ac:dyDescent="0.4"/>
    <row r="6707" s="90" customFormat="1" ht="30" customHeight="1" x14ac:dyDescent="0.4"/>
    <row r="6708" s="90" customFormat="1" ht="30" customHeight="1" x14ac:dyDescent="0.4"/>
    <row r="6709" s="90" customFormat="1" ht="30" customHeight="1" x14ac:dyDescent="0.4"/>
    <row r="6710" s="90" customFormat="1" ht="30" customHeight="1" x14ac:dyDescent="0.4"/>
    <row r="6711" s="90" customFormat="1" ht="30" customHeight="1" x14ac:dyDescent="0.4"/>
    <row r="6712" s="90" customFormat="1" ht="30" customHeight="1" x14ac:dyDescent="0.4"/>
    <row r="6713" s="90" customFormat="1" ht="30" customHeight="1" x14ac:dyDescent="0.4"/>
    <row r="6714" s="90" customFormat="1" ht="30" customHeight="1" x14ac:dyDescent="0.4"/>
    <row r="6715" s="90" customFormat="1" ht="30" customHeight="1" x14ac:dyDescent="0.4"/>
    <row r="6716" s="90" customFormat="1" ht="30" customHeight="1" x14ac:dyDescent="0.4"/>
    <row r="6717" s="90" customFormat="1" ht="30" customHeight="1" x14ac:dyDescent="0.4"/>
    <row r="6718" s="90" customFormat="1" ht="30" customHeight="1" x14ac:dyDescent="0.4"/>
    <row r="6719" s="90" customFormat="1" ht="30" customHeight="1" x14ac:dyDescent="0.4"/>
    <row r="6720" s="90" customFormat="1" ht="30" customHeight="1" x14ac:dyDescent="0.4"/>
    <row r="6721" s="90" customFormat="1" ht="30" customHeight="1" x14ac:dyDescent="0.4"/>
    <row r="6722" s="90" customFormat="1" ht="30" customHeight="1" x14ac:dyDescent="0.4"/>
    <row r="6723" s="90" customFormat="1" ht="30" customHeight="1" x14ac:dyDescent="0.4"/>
    <row r="6724" s="90" customFormat="1" ht="30" customHeight="1" x14ac:dyDescent="0.4"/>
    <row r="6725" s="90" customFormat="1" ht="30" customHeight="1" x14ac:dyDescent="0.4"/>
    <row r="6726" s="90" customFormat="1" ht="30" customHeight="1" x14ac:dyDescent="0.4"/>
    <row r="6727" s="90" customFormat="1" ht="30" customHeight="1" x14ac:dyDescent="0.4"/>
    <row r="6728" s="90" customFormat="1" ht="30" customHeight="1" x14ac:dyDescent="0.4"/>
    <row r="6729" s="90" customFormat="1" ht="30" customHeight="1" x14ac:dyDescent="0.4"/>
    <row r="6730" s="90" customFormat="1" ht="30" customHeight="1" x14ac:dyDescent="0.4"/>
    <row r="6731" s="90" customFormat="1" ht="30" customHeight="1" x14ac:dyDescent="0.4"/>
    <row r="6732" s="90" customFormat="1" ht="30" customHeight="1" x14ac:dyDescent="0.4"/>
    <row r="6733" s="90" customFormat="1" ht="30" customHeight="1" x14ac:dyDescent="0.4"/>
    <row r="6734" s="90" customFormat="1" ht="30" customHeight="1" x14ac:dyDescent="0.4"/>
    <row r="6735" s="90" customFormat="1" ht="30" customHeight="1" x14ac:dyDescent="0.4"/>
    <row r="6736" s="90" customFormat="1" ht="30" customHeight="1" x14ac:dyDescent="0.4"/>
    <row r="6737" s="90" customFormat="1" ht="30" customHeight="1" x14ac:dyDescent="0.4"/>
    <row r="6738" s="90" customFormat="1" ht="30" customHeight="1" x14ac:dyDescent="0.4"/>
    <row r="6739" s="90" customFormat="1" ht="30" customHeight="1" x14ac:dyDescent="0.4"/>
    <row r="6740" s="90" customFormat="1" ht="30" customHeight="1" x14ac:dyDescent="0.4"/>
    <row r="6741" s="90" customFormat="1" ht="30" customHeight="1" x14ac:dyDescent="0.4"/>
    <row r="6742" s="90" customFormat="1" ht="30" customHeight="1" x14ac:dyDescent="0.4"/>
    <row r="6743" s="90" customFormat="1" ht="30" customHeight="1" x14ac:dyDescent="0.4"/>
    <row r="6744" s="90" customFormat="1" ht="30" customHeight="1" x14ac:dyDescent="0.4"/>
    <row r="6745" s="90" customFormat="1" ht="30" customHeight="1" x14ac:dyDescent="0.4"/>
    <row r="6746" s="90" customFormat="1" ht="30" customHeight="1" x14ac:dyDescent="0.4"/>
    <row r="6747" s="90" customFormat="1" ht="30" customHeight="1" x14ac:dyDescent="0.4"/>
    <row r="6748" s="90" customFormat="1" ht="30" customHeight="1" x14ac:dyDescent="0.4"/>
    <row r="6749" s="90" customFormat="1" ht="30" customHeight="1" x14ac:dyDescent="0.4"/>
    <row r="6750" s="90" customFormat="1" ht="30" customHeight="1" x14ac:dyDescent="0.4"/>
    <row r="6751" s="90" customFormat="1" ht="30" customHeight="1" x14ac:dyDescent="0.4"/>
    <row r="6752" s="90" customFormat="1" ht="30" customHeight="1" x14ac:dyDescent="0.4"/>
    <row r="6753" s="90" customFormat="1" ht="30" customHeight="1" x14ac:dyDescent="0.4"/>
    <row r="6754" s="90" customFormat="1" ht="30" customHeight="1" x14ac:dyDescent="0.4"/>
    <row r="6755" s="90" customFormat="1" ht="30" customHeight="1" x14ac:dyDescent="0.4"/>
    <row r="6756" s="90" customFormat="1" ht="30" customHeight="1" x14ac:dyDescent="0.4"/>
    <row r="6757" s="90" customFormat="1" ht="30" customHeight="1" x14ac:dyDescent="0.4"/>
    <row r="6758" s="90" customFormat="1" ht="30" customHeight="1" x14ac:dyDescent="0.4"/>
    <row r="6759" s="90" customFormat="1" ht="30" customHeight="1" x14ac:dyDescent="0.4"/>
    <row r="6760" s="90" customFormat="1" ht="30" customHeight="1" x14ac:dyDescent="0.4"/>
    <row r="6761" s="90" customFormat="1" ht="30" customHeight="1" x14ac:dyDescent="0.4"/>
    <row r="6762" s="90" customFormat="1" ht="30" customHeight="1" x14ac:dyDescent="0.4"/>
    <row r="6763" s="90" customFormat="1" ht="30" customHeight="1" x14ac:dyDescent="0.4"/>
    <row r="6764" s="90" customFormat="1" ht="30" customHeight="1" x14ac:dyDescent="0.4"/>
    <row r="6765" s="90" customFormat="1" ht="30" customHeight="1" x14ac:dyDescent="0.4"/>
    <row r="6766" s="90" customFormat="1" ht="30" customHeight="1" x14ac:dyDescent="0.4"/>
    <row r="6767" s="90" customFormat="1" ht="30" customHeight="1" x14ac:dyDescent="0.4"/>
    <row r="6768" s="90" customFormat="1" ht="30" customHeight="1" x14ac:dyDescent="0.4"/>
    <row r="6769" s="90" customFormat="1" ht="30" customHeight="1" x14ac:dyDescent="0.4"/>
    <row r="6770" s="90" customFormat="1" ht="30" customHeight="1" x14ac:dyDescent="0.4"/>
    <row r="6771" s="90" customFormat="1" ht="30" customHeight="1" x14ac:dyDescent="0.4"/>
    <row r="6772" s="90" customFormat="1" ht="30" customHeight="1" x14ac:dyDescent="0.4"/>
    <row r="6773" s="90" customFormat="1" ht="30" customHeight="1" x14ac:dyDescent="0.4"/>
    <row r="6774" s="90" customFormat="1" ht="30" customHeight="1" x14ac:dyDescent="0.4"/>
    <row r="6775" s="90" customFormat="1" ht="30" customHeight="1" x14ac:dyDescent="0.4"/>
    <row r="6776" s="90" customFormat="1" ht="30" customHeight="1" x14ac:dyDescent="0.4"/>
    <row r="6777" s="90" customFormat="1" ht="30" customHeight="1" x14ac:dyDescent="0.4"/>
    <row r="6778" s="90" customFormat="1" ht="30" customHeight="1" x14ac:dyDescent="0.4"/>
    <row r="6779" s="90" customFormat="1" ht="30" customHeight="1" x14ac:dyDescent="0.4"/>
    <row r="6780" s="90" customFormat="1" ht="30" customHeight="1" x14ac:dyDescent="0.4"/>
    <row r="6781" s="90" customFormat="1" ht="30" customHeight="1" x14ac:dyDescent="0.4"/>
    <row r="6782" s="90" customFormat="1" ht="30" customHeight="1" x14ac:dyDescent="0.4"/>
    <row r="6783" s="90" customFormat="1" ht="30" customHeight="1" x14ac:dyDescent="0.4"/>
    <row r="6784" s="90" customFormat="1" ht="30" customHeight="1" x14ac:dyDescent="0.4"/>
    <row r="6785" s="90" customFormat="1" ht="30" customHeight="1" x14ac:dyDescent="0.4"/>
    <row r="6786" s="90" customFormat="1" ht="30" customHeight="1" x14ac:dyDescent="0.4"/>
    <row r="6787" s="90" customFormat="1" ht="30" customHeight="1" x14ac:dyDescent="0.4"/>
    <row r="6788" s="90" customFormat="1" ht="30" customHeight="1" x14ac:dyDescent="0.4"/>
    <row r="6789" s="90" customFormat="1" ht="30" customHeight="1" x14ac:dyDescent="0.4"/>
    <row r="6790" s="90" customFormat="1" ht="30" customHeight="1" x14ac:dyDescent="0.4"/>
    <row r="6791" s="90" customFormat="1" ht="30" customHeight="1" x14ac:dyDescent="0.4"/>
    <row r="6792" s="90" customFormat="1" ht="30" customHeight="1" x14ac:dyDescent="0.4"/>
    <row r="6793" s="90" customFormat="1" ht="30" customHeight="1" x14ac:dyDescent="0.4"/>
    <row r="6794" s="90" customFormat="1" ht="30" customHeight="1" x14ac:dyDescent="0.4"/>
    <row r="6795" s="90" customFormat="1" ht="30" customHeight="1" x14ac:dyDescent="0.4"/>
    <row r="6796" s="90" customFormat="1" ht="30" customHeight="1" x14ac:dyDescent="0.4"/>
    <row r="6797" s="90" customFormat="1" ht="30" customHeight="1" x14ac:dyDescent="0.4"/>
    <row r="6798" s="90" customFormat="1" ht="30" customHeight="1" x14ac:dyDescent="0.4"/>
    <row r="6799" s="90" customFormat="1" ht="30" customHeight="1" x14ac:dyDescent="0.4"/>
    <row r="6800" s="90" customFormat="1" ht="30" customHeight="1" x14ac:dyDescent="0.4"/>
    <row r="6801" s="90" customFormat="1" ht="30" customHeight="1" x14ac:dyDescent="0.4"/>
    <row r="6802" s="90" customFormat="1" ht="30" customHeight="1" x14ac:dyDescent="0.4"/>
    <row r="6803" s="90" customFormat="1" ht="30" customHeight="1" x14ac:dyDescent="0.4"/>
    <row r="6804" s="90" customFormat="1" ht="30" customHeight="1" x14ac:dyDescent="0.4"/>
    <row r="6805" s="90" customFormat="1" ht="30" customHeight="1" x14ac:dyDescent="0.4"/>
    <row r="6806" s="90" customFormat="1" ht="30" customHeight="1" x14ac:dyDescent="0.4"/>
    <row r="6807" s="90" customFormat="1" ht="30" customHeight="1" x14ac:dyDescent="0.4"/>
    <row r="6808" s="90" customFormat="1" ht="30" customHeight="1" x14ac:dyDescent="0.4"/>
    <row r="6809" s="90" customFormat="1" ht="30" customHeight="1" x14ac:dyDescent="0.4"/>
    <row r="6810" s="90" customFormat="1" ht="30" customHeight="1" x14ac:dyDescent="0.4"/>
    <row r="6811" s="90" customFormat="1" ht="30" customHeight="1" x14ac:dyDescent="0.4"/>
    <row r="6812" s="90" customFormat="1" ht="30" customHeight="1" x14ac:dyDescent="0.4"/>
    <row r="6813" s="90" customFormat="1" ht="30" customHeight="1" x14ac:dyDescent="0.4"/>
    <row r="6814" s="90" customFormat="1" ht="30" customHeight="1" x14ac:dyDescent="0.4"/>
    <row r="6815" s="90" customFormat="1" ht="30" customHeight="1" x14ac:dyDescent="0.4"/>
    <row r="6816" s="90" customFormat="1" ht="30" customHeight="1" x14ac:dyDescent="0.4"/>
    <row r="6817" s="90" customFormat="1" ht="30" customHeight="1" x14ac:dyDescent="0.4"/>
    <row r="6818" s="90" customFormat="1" ht="30" customHeight="1" x14ac:dyDescent="0.4"/>
    <row r="6819" s="90" customFormat="1" ht="30" customHeight="1" x14ac:dyDescent="0.4"/>
    <row r="6820" s="90" customFormat="1" ht="30" customHeight="1" x14ac:dyDescent="0.4"/>
    <row r="6821" s="90" customFormat="1" ht="30" customHeight="1" x14ac:dyDescent="0.4"/>
    <row r="6822" s="90" customFormat="1" ht="30" customHeight="1" x14ac:dyDescent="0.4"/>
    <row r="6823" s="90" customFormat="1" ht="30" customHeight="1" x14ac:dyDescent="0.4"/>
    <row r="6824" s="90" customFormat="1" ht="30" customHeight="1" x14ac:dyDescent="0.4"/>
    <row r="6825" s="90" customFormat="1" ht="30" customHeight="1" x14ac:dyDescent="0.4"/>
    <row r="6826" s="90" customFormat="1" ht="30" customHeight="1" x14ac:dyDescent="0.4"/>
    <row r="6827" s="90" customFormat="1" ht="30" customHeight="1" x14ac:dyDescent="0.4"/>
    <row r="6828" s="90" customFormat="1" ht="30" customHeight="1" x14ac:dyDescent="0.4"/>
    <row r="6829" s="90" customFormat="1" ht="30" customHeight="1" x14ac:dyDescent="0.4"/>
    <row r="6830" s="90" customFormat="1" ht="30" customHeight="1" x14ac:dyDescent="0.4"/>
    <row r="6831" s="90" customFormat="1" ht="30" customHeight="1" x14ac:dyDescent="0.4"/>
    <row r="6832" s="90" customFormat="1" ht="30" customHeight="1" x14ac:dyDescent="0.4"/>
    <row r="6833" s="90" customFormat="1" ht="30" customHeight="1" x14ac:dyDescent="0.4"/>
    <row r="6834" s="90" customFormat="1" ht="30" customHeight="1" x14ac:dyDescent="0.4"/>
    <row r="6835" s="90" customFormat="1" ht="30" customHeight="1" x14ac:dyDescent="0.4"/>
    <row r="6836" s="90" customFormat="1" ht="30" customHeight="1" x14ac:dyDescent="0.4"/>
    <row r="6837" s="90" customFormat="1" ht="30" customHeight="1" x14ac:dyDescent="0.4"/>
    <row r="6838" s="90" customFormat="1" ht="30" customHeight="1" x14ac:dyDescent="0.4"/>
    <row r="6839" s="90" customFormat="1" ht="30" customHeight="1" x14ac:dyDescent="0.4"/>
    <row r="6840" s="90" customFormat="1" ht="30" customHeight="1" x14ac:dyDescent="0.4"/>
    <row r="6841" s="90" customFormat="1" ht="30" customHeight="1" x14ac:dyDescent="0.4"/>
    <row r="6842" s="90" customFormat="1" ht="30" customHeight="1" x14ac:dyDescent="0.4"/>
    <row r="6843" s="90" customFormat="1" ht="30" customHeight="1" x14ac:dyDescent="0.4"/>
    <row r="6844" s="90" customFormat="1" ht="30" customHeight="1" x14ac:dyDescent="0.4"/>
    <row r="6845" s="90" customFormat="1" ht="30" customHeight="1" x14ac:dyDescent="0.4"/>
    <row r="6846" s="90" customFormat="1" ht="30" customHeight="1" x14ac:dyDescent="0.4"/>
    <row r="6847" s="90" customFormat="1" ht="30" customHeight="1" x14ac:dyDescent="0.4"/>
    <row r="6848" s="90" customFormat="1" ht="30" customHeight="1" x14ac:dyDescent="0.4"/>
    <row r="6849" s="90" customFormat="1" ht="30" customHeight="1" x14ac:dyDescent="0.4"/>
    <row r="6850" s="90" customFormat="1" ht="30" customHeight="1" x14ac:dyDescent="0.4"/>
    <row r="6851" s="90" customFormat="1" ht="30" customHeight="1" x14ac:dyDescent="0.4"/>
    <row r="6852" s="90" customFormat="1" ht="30" customHeight="1" x14ac:dyDescent="0.4"/>
    <row r="6853" s="90" customFormat="1" ht="30" customHeight="1" x14ac:dyDescent="0.4"/>
    <row r="6854" s="90" customFormat="1" ht="30" customHeight="1" x14ac:dyDescent="0.4"/>
    <row r="6855" s="90" customFormat="1" ht="30" customHeight="1" x14ac:dyDescent="0.4"/>
    <row r="6856" s="90" customFormat="1" ht="30" customHeight="1" x14ac:dyDescent="0.4"/>
    <row r="6857" s="90" customFormat="1" ht="30" customHeight="1" x14ac:dyDescent="0.4"/>
    <row r="6858" s="90" customFormat="1" ht="30" customHeight="1" x14ac:dyDescent="0.4"/>
    <row r="6859" s="90" customFormat="1" ht="30" customHeight="1" x14ac:dyDescent="0.4"/>
    <row r="6860" s="90" customFormat="1" ht="30" customHeight="1" x14ac:dyDescent="0.4"/>
    <row r="6861" s="90" customFormat="1" ht="30" customHeight="1" x14ac:dyDescent="0.4"/>
    <row r="6862" s="90" customFormat="1" ht="30" customHeight="1" x14ac:dyDescent="0.4"/>
    <row r="6863" s="90" customFormat="1" ht="30" customHeight="1" x14ac:dyDescent="0.4"/>
    <row r="6864" s="90" customFormat="1" ht="30" customHeight="1" x14ac:dyDescent="0.4"/>
    <row r="6865" s="90" customFormat="1" ht="30" customHeight="1" x14ac:dyDescent="0.4"/>
    <row r="6866" s="90" customFormat="1" ht="30" customHeight="1" x14ac:dyDescent="0.4"/>
    <row r="6867" s="90" customFormat="1" ht="30" customHeight="1" x14ac:dyDescent="0.4"/>
    <row r="6868" s="90" customFormat="1" ht="30" customHeight="1" x14ac:dyDescent="0.4"/>
    <row r="6869" s="90" customFormat="1" ht="30" customHeight="1" x14ac:dyDescent="0.4"/>
    <row r="6870" s="90" customFormat="1" ht="30" customHeight="1" x14ac:dyDescent="0.4"/>
    <row r="6871" s="90" customFormat="1" ht="30" customHeight="1" x14ac:dyDescent="0.4"/>
    <row r="6872" s="90" customFormat="1" ht="30" customHeight="1" x14ac:dyDescent="0.4"/>
    <row r="6873" s="90" customFormat="1" ht="30" customHeight="1" x14ac:dyDescent="0.4"/>
    <row r="6874" s="90" customFormat="1" ht="30" customHeight="1" x14ac:dyDescent="0.4"/>
    <row r="6875" s="90" customFormat="1" ht="30" customHeight="1" x14ac:dyDescent="0.4"/>
    <row r="6876" s="90" customFormat="1" ht="30" customHeight="1" x14ac:dyDescent="0.4"/>
    <row r="6877" s="90" customFormat="1" ht="30" customHeight="1" x14ac:dyDescent="0.4"/>
    <row r="6878" s="90" customFormat="1" ht="30" customHeight="1" x14ac:dyDescent="0.4"/>
    <row r="6879" s="90" customFormat="1" ht="30" customHeight="1" x14ac:dyDescent="0.4"/>
    <row r="6880" s="90" customFormat="1" ht="30" customHeight="1" x14ac:dyDescent="0.4"/>
    <row r="6881" s="90" customFormat="1" ht="30" customHeight="1" x14ac:dyDescent="0.4"/>
    <row r="6882" s="90" customFormat="1" ht="30" customHeight="1" x14ac:dyDescent="0.4"/>
    <row r="6883" s="90" customFormat="1" ht="30" customHeight="1" x14ac:dyDescent="0.4"/>
    <row r="6884" s="90" customFormat="1" ht="30" customHeight="1" x14ac:dyDescent="0.4"/>
    <row r="6885" s="90" customFormat="1" ht="30" customHeight="1" x14ac:dyDescent="0.4"/>
    <row r="6886" s="90" customFormat="1" ht="30" customHeight="1" x14ac:dyDescent="0.4"/>
    <row r="6887" s="90" customFormat="1" ht="30" customHeight="1" x14ac:dyDescent="0.4"/>
    <row r="6888" s="90" customFormat="1" ht="30" customHeight="1" x14ac:dyDescent="0.4"/>
    <row r="6889" s="90" customFormat="1" ht="30" customHeight="1" x14ac:dyDescent="0.4"/>
    <row r="6890" s="90" customFormat="1" ht="30" customHeight="1" x14ac:dyDescent="0.4"/>
    <row r="6891" s="90" customFormat="1" ht="30" customHeight="1" x14ac:dyDescent="0.4"/>
    <row r="6892" s="90" customFormat="1" ht="30" customHeight="1" x14ac:dyDescent="0.4"/>
    <row r="6893" s="90" customFormat="1" ht="30" customHeight="1" x14ac:dyDescent="0.4"/>
    <row r="6894" s="90" customFormat="1" ht="30" customHeight="1" x14ac:dyDescent="0.4"/>
    <row r="6895" s="90" customFormat="1" ht="30" customHeight="1" x14ac:dyDescent="0.4"/>
    <row r="6896" s="90" customFormat="1" ht="30" customHeight="1" x14ac:dyDescent="0.4"/>
    <row r="6897" s="90" customFormat="1" ht="30" customHeight="1" x14ac:dyDescent="0.4"/>
    <row r="6898" s="90" customFormat="1" ht="30" customHeight="1" x14ac:dyDescent="0.4"/>
    <row r="6899" s="90" customFormat="1" ht="30" customHeight="1" x14ac:dyDescent="0.4"/>
    <row r="6900" s="90" customFormat="1" ht="30" customHeight="1" x14ac:dyDescent="0.4"/>
    <row r="6901" s="90" customFormat="1" ht="30" customHeight="1" x14ac:dyDescent="0.4"/>
    <row r="6902" s="90" customFormat="1" ht="30" customHeight="1" x14ac:dyDescent="0.4"/>
    <row r="6903" s="90" customFormat="1" ht="30" customHeight="1" x14ac:dyDescent="0.4"/>
    <row r="6904" s="90" customFormat="1" ht="30" customHeight="1" x14ac:dyDescent="0.4"/>
    <row r="6905" s="90" customFormat="1" ht="30" customHeight="1" x14ac:dyDescent="0.4"/>
    <row r="6906" s="90" customFormat="1" ht="30" customHeight="1" x14ac:dyDescent="0.4"/>
    <row r="6907" s="90" customFormat="1" ht="30" customHeight="1" x14ac:dyDescent="0.4"/>
    <row r="6908" s="90" customFormat="1" ht="30" customHeight="1" x14ac:dyDescent="0.4"/>
    <row r="6909" s="90" customFormat="1" ht="30" customHeight="1" x14ac:dyDescent="0.4"/>
    <row r="6910" s="90" customFormat="1" ht="30" customHeight="1" x14ac:dyDescent="0.4"/>
    <row r="6911" s="90" customFormat="1" ht="30" customHeight="1" x14ac:dyDescent="0.4"/>
    <row r="6912" s="90" customFormat="1" ht="30" customHeight="1" x14ac:dyDescent="0.4"/>
    <row r="6913" s="90" customFormat="1" ht="30" customHeight="1" x14ac:dyDescent="0.4"/>
    <row r="6914" s="90" customFormat="1" ht="30" customHeight="1" x14ac:dyDescent="0.4"/>
    <row r="6915" s="90" customFormat="1" ht="30" customHeight="1" x14ac:dyDescent="0.4"/>
    <row r="6916" s="90" customFormat="1" ht="30" customHeight="1" x14ac:dyDescent="0.4"/>
    <row r="6917" s="90" customFormat="1" ht="30" customHeight="1" x14ac:dyDescent="0.4"/>
    <row r="6918" s="90" customFormat="1" ht="30" customHeight="1" x14ac:dyDescent="0.4"/>
    <row r="6919" s="90" customFormat="1" ht="30" customHeight="1" x14ac:dyDescent="0.4"/>
    <row r="6920" s="90" customFormat="1" ht="30" customHeight="1" x14ac:dyDescent="0.4"/>
    <row r="6921" s="90" customFormat="1" ht="30" customHeight="1" x14ac:dyDescent="0.4"/>
    <row r="6922" s="90" customFormat="1" ht="30" customHeight="1" x14ac:dyDescent="0.4"/>
    <row r="6923" s="90" customFormat="1" ht="30" customHeight="1" x14ac:dyDescent="0.4"/>
    <row r="6924" s="90" customFormat="1" ht="30" customHeight="1" x14ac:dyDescent="0.4"/>
    <row r="6925" s="90" customFormat="1" ht="30" customHeight="1" x14ac:dyDescent="0.4"/>
    <row r="6926" s="90" customFormat="1" ht="30" customHeight="1" x14ac:dyDescent="0.4"/>
    <row r="6927" s="90" customFormat="1" ht="30" customHeight="1" x14ac:dyDescent="0.4"/>
    <row r="6928" s="90" customFormat="1" ht="30" customHeight="1" x14ac:dyDescent="0.4"/>
    <row r="6929" s="90" customFormat="1" ht="30" customHeight="1" x14ac:dyDescent="0.4"/>
    <row r="6930" s="90" customFormat="1" ht="30" customHeight="1" x14ac:dyDescent="0.4"/>
    <row r="6931" s="90" customFormat="1" ht="30" customHeight="1" x14ac:dyDescent="0.4"/>
    <row r="6932" s="90" customFormat="1" ht="30" customHeight="1" x14ac:dyDescent="0.4"/>
    <row r="6933" s="90" customFormat="1" ht="30" customHeight="1" x14ac:dyDescent="0.4"/>
    <row r="6934" s="90" customFormat="1" ht="30" customHeight="1" x14ac:dyDescent="0.4"/>
    <row r="6935" s="90" customFormat="1" ht="30" customHeight="1" x14ac:dyDescent="0.4"/>
    <row r="6936" s="90" customFormat="1" ht="30" customHeight="1" x14ac:dyDescent="0.4"/>
    <row r="6937" s="90" customFormat="1" ht="30" customHeight="1" x14ac:dyDescent="0.4"/>
    <row r="6938" s="90" customFormat="1" ht="30" customHeight="1" x14ac:dyDescent="0.4"/>
    <row r="6939" s="90" customFormat="1" ht="30" customHeight="1" x14ac:dyDescent="0.4"/>
    <row r="6940" s="90" customFormat="1" ht="30" customHeight="1" x14ac:dyDescent="0.4"/>
    <row r="6941" s="90" customFormat="1" ht="30" customHeight="1" x14ac:dyDescent="0.4"/>
    <row r="6942" s="90" customFormat="1" ht="30" customHeight="1" x14ac:dyDescent="0.4"/>
    <row r="6943" s="90" customFormat="1" ht="30" customHeight="1" x14ac:dyDescent="0.4"/>
    <row r="6944" s="90" customFormat="1" ht="30" customHeight="1" x14ac:dyDescent="0.4"/>
    <row r="6945" s="90" customFormat="1" ht="30" customHeight="1" x14ac:dyDescent="0.4"/>
    <row r="6946" s="90" customFormat="1" ht="30" customHeight="1" x14ac:dyDescent="0.4"/>
    <row r="6947" s="90" customFormat="1" ht="30" customHeight="1" x14ac:dyDescent="0.4"/>
    <row r="6948" s="90" customFormat="1" ht="30" customHeight="1" x14ac:dyDescent="0.4"/>
    <row r="6949" s="90" customFormat="1" ht="30" customHeight="1" x14ac:dyDescent="0.4"/>
    <row r="6950" s="90" customFormat="1" ht="30" customHeight="1" x14ac:dyDescent="0.4"/>
    <row r="6951" s="90" customFormat="1" ht="30" customHeight="1" x14ac:dyDescent="0.4"/>
    <row r="6952" s="90" customFormat="1" ht="30" customHeight="1" x14ac:dyDescent="0.4"/>
    <row r="6953" s="90" customFormat="1" ht="30" customHeight="1" x14ac:dyDescent="0.4"/>
    <row r="6954" s="90" customFormat="1" ht="30" customHeight="1" x14ac:dyDescent="0.4"/>
    <row r="6955" s="90" customFormat="1" ht="30" customHeight="1" x14ac:dyDescent="0.4"/>
    <row r="6956" s="90" customFormat="1" ht="30" customHeight="1" x14ac:dyDescent="0.4"/>
    <row r="6957" s="90" customFormat="1" ht="30" customHeight="1" x14ac:dyDescent="0.4"/>
    <row r="6958" s="90" customFormat="1" ht="30" customHeight="1" x14ac:dyDescent="0.4"/>
    <row r="6959" s="90" customFormat="1" ht="30" customHeight="1" x14ac:dyDescent="0.4"/>
    <row r="6960" s="90" customFormat="1" ht="30" customHeight="1" x14ac:dyDescent="0.4"/>
    <row r="6961" s="90" customFormat="1" ht="30" customHeight="1" x14ac:dyDescent="0.4"/>
    <row r="6962" s="90" customFormat="1" ht="30" customHeight="1" x14ac:dyDescent="0.4"/>
    <row r="6963" s="90" customFormat="1" ht="30" customHeight="1" x14ac:dyDescent="0.4"/>
    <row r="6964" s="90" customFormat="1" ht="30" customHeight="1" x14ac:dyDescent="0.4"/>
    <row r="6965" s="90" customFormat="1" ht="30" customHeight="1" x14ac:dyDescent="0.4"/>
    <row r="6966" s="90" customFormat="1" ht="30" customHeight="1" x14ac:dyDescent="0.4"/>
    <row r="6967" s="90" customFormat="1" ht="30" customHeight="1" x14ac:dyDescent="0.4"/>
    <row r="6968" s="90" customFormat="1" ht="30" customHeight="1" x14ac:dyDescent="0.4"/>
    <row r="6969" s="90" customFormat="1" ht="30" customHeight="1" x14ac:dyDescent="0.4"/>
    <row r="6970" s="90" customFormat="1" ht="30" customHeight="1" x14ac:dyDescent="0.4"/>
    <row r="6971" s="90" customFormat="1" ht="30" customHeight="1" x14ac:dyDescent="0.4"/>
    <row r="6972" s="90" customFormat="1" ht="30" customHeight="1" x14ac:dyDescent="0.4"/>
    <row r="6973" s="90" customFormat="1" ht="30" customHeight="1" x14ac:dyDescent="0.4"/>
    <row r="6974" s="90" customFormat="1" ht="30" customHeight="1" x14ac:dyDescent="0.4"/>
    <row r="6975" s="90" customFormat="1" ht="30" customHeight="1" x14ac:dyDescent="0.4"/>
    <row r="6976" s="90" customFormat="1" ht="30" customHeight="1" x14ac:dyDescent="0.4"/>
    <row r="6977" s="90" customFormat="1" ht="30" customHeight="1" x14ac:dyDescent="0.4"/>
    <row r="6978" s="90" customFormat="1" ht="30" customHeight="1" x14ac:dyDescent="0.4"/>
    <row r="6979" s="90" customFormat="1" ht="30" customHeight="1" x14ac:dyDescent="0.4"/>
    <row r="6980" s="90" customFormat="1" ht="30" customHeight="1" x14ac:dyDescent="0.4"/>
    <row r="6981" s="90" customFormat="1" ht="30" customHeight="1" x14ac:dyDescent="0.4"/>
    <row r="6982" s="90" customFormat="1" ht="30" customHeight="1" x14ac:dyDescent="0.4"/>
    <row r="6983" s="90" customFormat="1" ht="30" customHeight="1" x14ac:dyDescent="0.4"/>
    <row r="6984" s="90" customFormat="1" ht="30" customHeight="1" x14ac:dyDescent="0.4"/>
    <row r="6985" s="90" customFormat="1" ht="30" customHeight="1" x14ac:dyDescent="0.4"/>
    <row r="6986" s="90" customFormat="1" ht="30" customHeight="1" x14ac:dyDescent="0.4"/>
    <row r="6987" s="90" customFormat="1" ht="30" customHeight="1" x14ac:dyDescent="0.4"/>
    <row r="6988" s="90" customFormat="1" ht="30" customHeight="1" x14ac:dyDescent="0.4"/>
    <row r="6989" s="90" customFormat="1" ht="30" customHeight="1" x14ac:dyDescent="0.4"/>
    <row r="6990" s="90" customFormat="1" ht="30" customHeight="1" x14ac:dyDescent="0.4"/>
    <row r="6991" s="90" customFormat="1" ht="30" customHeight="1" x14ac:dyDescent="0.4"/>
    <row r="6992" s="90" customFormat="1" ht="30" customHeight="1" x14ac:dyDescent="0.4"/>
    <row r="6993" s="90" customFormat="1" ht="30" customHeight="1" x14ac:dyDescent="0.4"/>
    <row r="6994" s="90" customFormat="1" ht="30" customHeight="1" x14ac:dyDescent="0.4"/>
    <row r="6995" s="90" customFormat="1" ht="30" customHeight="1" x14ac:dyDescent="0.4"/>
    <row r="6996" s="90" customFormat="1" ht="30" customHeight="1" x14ac:dyDescent="0.4"/>
    <row r="6997" s="90" customFormat="1" ht="30" customHeight="1" x14ac:dyDescent="0.4"/>
    <row r="6998" s="90" customFormat="1" ht="30" customHeight="1" x14ac:dyDescent="0.4"/>
    <row r="6999" s="90" customFormat="1" ht="30" customHeight="1" x14ac:dyDescent="0.4"/>
    <row r="7000" s="90" customFormat="1" ht="30" customHeight="1" x14ac:dyDescent="0.4"/>
    <row r="7001" s="90" customFormat="1" ht="30" customHeight="1" x14ac:dyDescent="0.4"/>
    <row r="7002" s="90" customFormat="1" ht="30" customHeight="1" x14ac:dyDescent="0.4"/>
    <row r="7003" s="90" customFormat="1" ht="30" customHeight="1" x14ac:dyDescent="0.4"/>
    <row r="7004" s="90" customFormat="1" ht="30" customHeight="1" x14ac:dyDescent="0.4"/>
    <row r="7005" s="90" customFormat="1" ht="30" customHeight="1" x14ac:dyDescent="0.4"/>
    <row r="7006" s="90" customFormat="1" ht="30" customHeight="1" x14ac:dyDescent="0.4"/>
    <row r="7007" s="90" customFormat="1" ht="30" customHeight="1" x14ac:dyDescent="0.4"/>
    <row r="7008" s="90" customFormat="1" ht="30" customHeight="1" x14ac:dyDescent="0.4"/>
    <row r="7009" s="90" customFormat="1" ht="30" customHeight="1" x14ac:dyDescent="0.4"/>
    <row r="7010" s="90" customFormat="1" ht="30" customHeight="1" x14ac:dyDescent="0.4"/>
    <row r="7011" s="90" customFormat="1" ht="30" customHeight="1" x14ac:dyDescent="0.4"/>
    <row r="7012" s="90" customFormat="1" ht="30" customHeight="1" x14ac:dyDescent="0.4"/>
    <row r="7013" s="90" customFormat="1" ht="30" customHeight="1" x14ac:dyDescent="0.4"/>
    <row r="7014" s="90" customFormat="1" ht="30" customHeight="1" x14ac:dyDescent="0.4"/>
    <row r="7015" s="90" customFormat="1" ht="30" customHeight="1" x14ac:dyDescent="0.4"/>
    <row r="7016" s="90" customFormat="1" ht="30" customHeight="1" x14ac:dyDescent="0.4"/>
    <row r="7017" s="90" customFormat="1" ht="30" customHeight="1" x14ac:dyDescent="0.4"/>
    <row r="7018" s="90" customFormat="1" ht="30" customHeight="1" x14ac:dyDescent="0.4"/>
    <row r="7019" s="90" customFormat="1" ht="30" customHeight="1" x14ac:dyDescent="0.4"/>
    <row r="7020" s="90" customFormat="1" ht="30" customHeight="1" x14ac:dyDescent="0.4"/>
    <row r="7021" s="90" customFormat="1" ht="30" customHeight="1" x14ac:dyDescent="0.4"/>
    <row r="7022" s="90" customFormat="1" ht="30" customHeight="1" x14ac:dyDescent="0.4"/>
    <row r="7023" s="90" customFormat="1" ht="30" customHeight="1" x14ac:dyDescent="0.4"/>
    <row r="7024" s="90" customFormat="1" ht="30" customHeight="1" x14ac:dyDescent="0.4"/>
    <row r="7025" s="90" customFormat="1" ht="30" customHeight="1" x14ac:dyDescent="0.4"/>
    <row r="7026" s="90" customFormat="1" ht="30" customHeight="1" x14ac:dyDescent="0.4"/>
    <row r="7027" s="90" customFormat="1" ht="30" customHeight="1" x14ac:dyDescent="0.4"/>
    <row r="7028" s="90" customFormat="1" ht="30" customHeight="1" x14ac:dyDescent="0.4"/>
    <row r="7029" s="90" customFormat="1" ht="30" customHeight="1" x14ac:dyDescent="0.4"/>
    <row r="7030" s="90" customFormat="1" ht="30" customHeight="1" x14ac:dyDescent="0.4"/>
    <row r="7031" s="90" customFormat="1" ht="30" customHeight="1" x14ac:dyDescent="0.4"/>
    <row r="7032" s="90" customFormat="1" ht="30" customHeight="1" x14ac:dyDescent="0.4"/>
    <row r="7033" s="90" customFormat="1" ht="30" customHeight="1" x14ac:dyDescent="0.4"/>
    <row r="7034" s="90" customFormat="1" ht="30" customHeight="1" x14ac:dyDescent="0.4"/>
    <row r="7035" s="90" customFormat="1" ht="30" customHeight="1" x14ac:dyDescent="0.4"/>
    <row r="7036" s="90" customFormat="1" ht="30" customHeight="1" x14ac:dyDescent="0.4"/>
    <row r="7037" s="90" customFormat="1" ht="30" customHeight="1" x14ac:dyDescent="0.4"/>
    <row r="7038" s="90" customFormat="1" ht="30" customHeight="1" x14ac:dyDescent="0.4"/>
    <row r="7039" s="90" customFormat="1" ht="30" customHeight="1" x14ac:dyDescent="0.4"/>
    <row r="7040" s="90" customFormat="1" ht="30" customHeight="1" x14ac:dyDescent="0.4"/>
    <row r="7041" s="90" customFormat="1" ht="30" customHeight="1" x14ac:dyDescent="0.4"/>
    <row r="7042" s="90" customFormat="1" ht="30" customHeight="1" x14ac:dyDescent="0.4"/>
    <row r="7043" s="90" customFormat="1" ht="30" customHeight="1" x14ac:dyDescent="0.4"/>
    <row r="7044" s="90" customFormat="1" ht="30" customHeight="1" x14ac:dyDescent="0.4"/>
    <row r="7045" s="90" customFormat="1" ht="30" customHeight="1" x14ac:dyDescent="0.4"/>
    <row r="7046" s="90" customFormat="1" ht="30" customHeight="1" x14ac:dyDescent="0.4"/>
    <row r="7047" s="90" customFormat="1" ht="30" customHeight="1" x14ac:dyDescent="0.4"/>
    <row r="7048" s="90" customFormat="1" ht="30" customHeight="1" x14ac:dyDescent="0.4"/>
    <row r="7049" s="90" customFormat="1" ht="30" customHeight="1" x14ac:dyDescent="0.4"/>
    <row r="7050" s="90" customFormat="1" ht="30" customHeight="1" x14ac:dyDescent="0.4"/>
    <row r="7051" s="90" customFormat="1" ht="30" customHeight="1" x14ac:dyDescent="0.4"/>
    <row r="7052" s="90" customFormat="1" ht="30" customHeight="1" x14ac:dyDescent="0.4"/>
    <row r="7053" s="90" customFormat="1" ht="30" customHeight="1" x14ac:dyDescent="0.4"/>
    <row r="7054" s="90" customFormat="1" ht="30" customHeight="1" x14ac:dyDescent="0.4"/>
    <row r="7055" s="90" customFormat="1" ht="30" customHeight="1" x14ac:dyDescent="0.4"/>
    <row r="7056" s="90" customFormat="1" ht="30" customHeight="1" x14ac:dyDescent="0.4"/>
    <row r="7057" s="90" customFormat="1" ht="30" customHeight="1" x14ac:dyDescent="0.4"/>
    <row r="7058" s="90" customFormat="1" ht="30" customHeight="1" x14ac:dyDescent="0.4"/>
    <row r="7059" s="90" customFormat="1" ht="30" customHeight="1" x14ac:dyDescent="0.4"/>
    <row r="7060" s="90" customFormat="1" ht="30" customHeight="1" x14ac:dyDescent="0.4"/>
    <row r="7061" s="90" customFormat="1" ht="30" customHeight="1" x14ac:dyDescent="0.4"/>
    <row r="7062" s="90" customFormat="1" ht="30" customHeight="1" x14ac:dyDescent="0.4"/>
    <row r="7063" s="90" customFormat="1" ht="30" customHeight="1" x14ac:dyDescent="0.4"/>
    <row r="7064" s="90" customFormat="1" ht="30" customHeight="1" x14ac:dyDescent="0.4"/>
    <row r="7065" s="90" customFormat="1" ht="30" customHeight="1" x14ac:dyDescent="0.4"/>
    <row r="7066" s="90" customFormat="1" ht="30" customHeight="1" x14ac:dyDescent="0.4"/>
    <row r="7067" s="90" customFormat="1" ht="30" customHeight="1" x14ac:dyDescent="0.4"/>
    <row r="7068" s="90" customFormat="1" ht="30" customHeight="1" x14ac:dyDescent="0.4"/>
    <row r="7069" s="90" customFormat="1" ht="30" customHeight="1" x14ac:dyDescent="0.4"/>
    <row r="7070" s="90" customFormat="1" ht="30" customHeight="1" x14ac:dyDescent="0.4"/>
    <row r="7071" s="90" customFormat="1" ht="30" customHeight="1" x14ac:dyDescent="0.4"/>
    <row r="7072" s="90" customFormat="1" ht="30" customHeight="1" x14ac:dyDescent="0.4"/>
    <row r="7073" s="90" customFormat="1" ht="30" customHeight="1" x14ac:dyDescent="0.4"/>
    <row r="7074" s="90" customFormat="1" ht="30" customHeight="1" x14ac:dyDescent="0.4"/>
    <row r="7075" s="90" customFormat="1" ht="30" customHeight="1" x14ac:dyDescent="0.4"/>
    <row r="7076" s="90" customFormat="1" ht="30" customHeight="1" x14ac:dyDescent="0.4"/>
    <row r="7077" s="90" customFormat="1" ht="30" customHeight="1" x14ac:dyDescent="0.4"/>
    <row r="7078" s="90" customFormat="1" ht="30" customHeight="1" x14ac:dyDescent="0.4"/>
    <row r="7079" s="90" customFormat="1" ht="30" customHeight="1" x14ac:dyDescent="0.4"/>
    <row r="7080" s="90" customFormat="1" ht="30" customHeight="1" x14ac:dyDescent="0.4"/>
    <row r="7081" s="90" customFormat="1" ht="30" customHeight="1" x14ac:dyDescent="0.4"/>
    <row r="7082" s="90" customFormat="1" ht="30" customHeight="1" x14ac:dyDescent="0.4"/>
    <row r="7083" s="90" customFormat="1" ht="30" customHeight="1" x14ac:dyDescent="0.4"/>
    <row r="7084" s="90" customFormat="1" ht="30" customHeight="1" x14ac:dyDescent="0.4"/>
    <row r="7085" s="90" customFormat="1" ht="30" customHeight="1" x14ac:dyDescent="0.4"/>
    <row r="7086" s="90" customFormat="1" ht="30" customHeight="1" x14ac:dyDescent="0.4"/>
    <row r="7087" s="90" customFormat="1" ht="30" customHeight="1" x14ac:dyDescent="0.4"/>
    <row r="7088" s="90" customFormat="1" ht="30" customHeight="1" x14ac:dyDescent="0.4"/>
    <row r="7089" s="90" customFormat="1" ht="30" customHeight="1" x14ac:dyDescent="0.4"/>
    <row r="7090" s="90" customFormat="1" ht="30" customHeight="1" x14ac:dyDescent="0.4"/>
    <row r="7091" s="90" customFormat="1" ht="30" customHeight="1" x14ac:dyDescent="0.4"/>
    <row r="7092" s="90" customFormat="1" ht="30" customHeight="1" x14ac:dyDescent="0.4"/>
    <row r="7093" s="90" customFormat="1" ht="30" customHeight="1" x14ac:dyDescent="0.4"/>
    <row r="7094" s="90" customFormat="1" ht="30" customHeight="1" x14ac:dyDescent="0.4"/>
    <row r="7095" s="90" customFormat="1" ht="30" customHeight="1" x14ac:dyDescent="0.4"/>
    <row r="7096" s="90" customFormat="1" ht="30" customHeight="1" x14ac:dyDescent="0.4"/>
    <row r="7097" s="90" customFormat="1" ht="30" customHeight="1" x14ac:dyDescent="0.4"/>
    <row r="7098" s="90" customFormat="1" ht="30" customHeight="1" x14ac:dyDescent="0.4"/>
    <row r="7099" s="90" customFormat="1" ht="30" customHeight="1" x14ac:dyDescent="0.4"/>
    <row r="7100" s="90" customFormat="1" ht="30" customHeight="1" x14ac:dyDescent="0.4"/>
    <row r="7101" s="90" customFormat="1" ht="30" customHeight="1" x14ac:dyDescent="0.4"/>
    <row r="7102" s="90" customFormat="1" ht="30" customHeight="1" x14ac:dyDescent="0.4"/>
    <row r="7103" s="90" customFormat="1" ht="30" customHeight="1" x14ac:dyDescent="0.4"/>
    <row r="7104" s="90" customFormat="1" ht="30" customHeight="1" x14ac:dyDescent="0.4"/>
    <row r="7105" s="90" customFormat="1" ht="30" customHeight="1" x14ac:dyDescent="0.4"/>
    <row r="7106" s="90" customFormat="1" ht="30" customHeight="1" x14ac:dyDescent="0.4"/>
    <row r="7107" s="90" customFormat="1" ht="30" customHeight="1" x14ac:dyDescent="0.4"/>
    <row r="7108" s="90" customFormat="1" ht="30" customHeight="1" x14ac:dyDescent="0.4"/>
    <row r="7109" s="90" customFormat="1" ht="30" customHeight="1" x14ac:dyDescent="0.4"/>
    <row r="7110" s="90" customFormat="1" ht="30" customHeight="1" x14ac:dyDescent="0.4"/>
    <row r="7111" s="90" customFormat="1" ht="30" customHeight="1" x14ac:dyDescent="0.4"/>
    <row r="7112" s="90" customFormat="1" ht="30" customHeight="1" x14ac:dyDescent="0.4"/>
    <row r="7113" s="90" customFormat="1" ht="30" customHeight="1" x14ac:dyDescent="0.4"/>
    <row r="7114" s="90" customFormat="1" ht="30" customHeight="1" x14ac:dyDescent="0.4"/>
    <row r="7115" s="90" customFormat="1" ht="30" customHeight="1" x14ac:dyDescent="0.4"/>
    <row r="7116" s="90" customFormat="1" ht="30" customHeight="1" x14ac:dyDescent="0.4"/>
    <row r="7117" s="90" customFormat="1" ht="30" customHeight="1" x14ac:dyDescent="0.4"/>
    <row r="7118" s="90" customFormat="1" ht="30" customHeight="1" x14ac:dyDescent="0.4"/>
    <row r="7119" s="90" customFormat="1" ht="30" customHeight="1" x14ac:dyDescent="0.4"/>
    <row r="7120" s="90" customFormat="1" ht="30" customHeight="1" x14ac:dyDescent="0.4"/>
    <row r="7121" s="90" customFormat="1" ht="30" customHeight="1" x14ac:dyDescent="0.4"/>
    <row r="7122" s="90" customFormat="1" ht="30" customHeight="1" x14ac:dyDescent="0.4"/>
    <row r="7123" s="90" customFormat="1" ht="30" customHeight="1" x14ac:dyDescent="0.4"/>
    <row r="7124" s="90" customFormat="1" ht="30" customHeight="1" x14ac:dyDescent="0.4"/>
    <row r="7125" s="90" customFormat="1" ht="30" customHeight="1" x14ac:dyDescent="0.4"/>
    <row r="7126" s="90" customFormat="1" ht="30" customHeight="1" x14ac:dyDescent="0.4"/>
    <row r="7127" s="90" customFormat="1" ht="30" customHeight="1" x14ac:dyDescent="0.4"/>
    <row r="7128" s="90" customFormat="1" ht="30" customHeight="1" x14ac:dyDescent="0.4"/>
    <row r="7129" s="90" customFormat="1" ht="30" customHeight="1" x14ac:dyDescent="0.4"/>
    <row r="7130" s="90" customFormat="1" ht="30" customHeight="1" x14ac:dyDescent="0.4"/>
    <row r="7131" s="90" customFormat="1" ht="30" customHeight="1" x14ac:dyDescent="0.4"/>
    <row r="7132" s="90" customFormat="1" ht="30" customHeight="1" x14ac:dyDescent="0.4"/>
    <row r="7133" s="90" customFormat="1" ht="30" customHeight="1" x14ac:dyDescent="0.4"/>
    <row r="7134" s="90" customFormat="1" ht="30" customHeight="1" x14ac:dyDescent="0.4"/>
    <row r="7135" s="90" customFormat="1" ht="30" customHeight="1" x14ac:dyDescent="0.4"/>
    <row r="7136" s="90" customFormat="1" ht="30" customHeight="1" x14ac:dyDescent="0.4"/>
    <row r="7137" s="90" customFormat="1" ht="30" customHeight="1" x14ac:dyDescent="0.4"/>
    <row r="7138" s="90" customFormat="1" ht="30" customHeight="1" x14ac:dyDescent="0.4"/>
    <row r="7139" s="90" customFormat="1" ht="30" customHeight="1" x14ac:dyDescent="0.4"/>
    <row r="7140" s="90" customFormat="1" ht="30" customHeight="1" x14ac:dyDescent="0.4"/>
    <row r="7141" s="90" customFormat="1" ht="30" customHeight="1" x14ac:dyDescent="0.4"/>
    <row r="7142" s="90" customFormat="1" ht="30" customHeight="1" x14ac:dyDescent="0.4"/>
    <row r="7143" s="90" customFormat="1" ht="30" customHeight="1" x14ac:dyDescent="0.4"/>
    <row r="7144" s="90" customFormat="1" ht="30" customHeight="1" x14ac:dyDescent="0.4"/>
    <row r="7145" s="90" customFormat="1" ht="30" customHeight="1" x14ac:dyDescent="0.4"/>
    <row r="7146" s="90" customFormat="1" ht="30" customHeight="1" x14ac:dyDescent="0.4"/>
    <row r="7147" s="90" customFormat="1" ht="30" customHeight="1" x14ac:dyDescent="0.4"/>
    <row r="7148" s="90" customFormat="1" ht="30" customHeight="1" x14ac:dyDescent="0.4"/>
    <row r="7149" s="90" customFormat="1" ht="30" customHeight="1" x14ac:dyDescent="0.4"/>
    <row r="7150" s="90" customFormat="1" ht="30" customHeight="1" x14ac:dyDescent="0.4"/>
    <row r="7151" s="90" customFormat="1" ht="30" customHeight="1" x14ac:dyDescent="0.4"/>
    <row r="7152" s="90" customFormat="1" ht="30" customHeight="1" x14ac:dyDescent="0.4"/>
    <row r="7153" s="90" customFormat="1" ht="30" customHeight="1" x14ac:dyDescent="0.4"/>
    <row r="7154" s="90" customFormat="1" ht="30" customHeight="1" x14ac:dyDescent="0.4"/>
    <row r="7155" s="90" customFormat="1" ht="30" customHeight="1" x14ac:dyDescent="0.4"/>
    <row r="7156" s="90" customFormat="1" ht="30" customHeight="1" x14ac:dyDescent="0.4"/>
    <row r="7157" s="90" customFormat="1" ht="30" customHeight="1" x14ac:dyDescent="0.4"/>
    <row r="7158" s="90" customFormat="1" ht="30" customHeight="1" x14ac:dyDescent="0.4"/>
    <row r="7159" s="90" customFormat="1" ht="30" customHeight="1" x14ac:dyDescent="0.4"/>
    <row r="7160" s="90" customFormat="1" ht="30" customHeight="1" x14ac:dyDescent="0.4"/>
    <row r="7161" s="90" customFormat="1" ht="30" customHeight="1" x14ac:dyDescent="0.4"/>
    <row r="7162" s="90" customFormat="1" ht="30" customHeight="1" x14ac:dyDescent="0.4"/>
    <row r="7163" s="90" customFormat="1" ht="30" customHeight="1" x14ac:dyDescent="0.4"/>
    <row r="7164" s="90" customFormat="1" ht="30" customHeight="1" x14ac:dyDescent="0.4"/>
    <row r="7165" s="90" customFormat="1" ht="30" customHeight="1" x14ac:dyDescent="0.4"/>
    <row r="7166" s="90" customFormat="1" ht="30" customHeight="1" x14ac:dyDescent="0.4"/>
    <row r="7167" s="90" customFormat="1" ht="30" customHeight="1" x14ac:dyDescent="0.4"/>
    <row r="7168" s="90" customFormat="1" ht="30" customHeight="1" x14ac:dyDescent="0.4"/>
    <row r="7169" s="90" customFormat="1" ht="30" customHeight="1" x14ac:dyDescent="0.4"/>
    <row r="7170" s="90" customFormat="1" ht="30" customHeight="1" x14ac:dyDescent="0.4"/>
    <row r="7171" s="90" customFormat="1" ht="30" customHeight="1" x14ac:dyDescent="0.4"/>
    <row r="7172" s="90" customFormat="1" ht="30" customHeight="1" x14ac:dyDescent="0.4"/>
    <row r="7173" s="90" customFormat="1" ht="30" customHeight="1" x14ac:dyDescent="0.4"/>
    <row r="7174" s="90" customFormat="1" ht="30" customHeight="1" x14ac:dyDescent="0.4"/>
    <row r="7175" s="90" customFormat="1" ht="30" customHeight="1" x14ac:dyDescent="0.4"/>
    <row r="7176" s="90" customFormat="1" ht="30" customHeight="1" x14ac:dyDescent="0.4"/>
    <row r="7177" s="90" customFormat="1" ht="30" customHeight="1" x14ac:dyDescent="0.4"/>
    <row r="7178" s="90" customFormat="1" ht="30" customHeight="1" x14ac:dyDescent="0.4"/>
    <row r="7179" s="90" customFormat="1" ht="30" customHeight="1" x14ac:dyDescent="0.4"/>
    <row r="7180" s="90" customFormat="1" ht="30" customHeight="1" x14ac:dyDescent="0.4"/>
    <row r="7181" s="90" customFormat="1" ht="30" customHeight="1" x14ac:dyDescent="0.4"/>
    <row r="7182" s="90" customFormat="1" ht="30" customHeight="1" x14ac:dyDescent="0.4"/>
    <row r="7183" s="90" customFormat="1" ht="30" customHeight="1" x14ac:dyDescent="0.4"/>
    <row r="7184" s="90" customFormat="1" ht="30" customHeight="1" x14ac:dyDescent="0.4"/>
    <row r="7185" s="90" customFormat="1" ht="30" customHeight="1" x14ac:dyDescent="0.4"/>
    <row r="7186" s="90" customFormat="1" ht="30" customHeight="1" x14ac:dyDescent="0.4"/>
    <row r="7187" s="90" customFormat="1" ht="30" customHeight="1" x14ac:dyDescent="0.4"/>
    <row r="7188" s="90" customFormat="1" ht="30" customHeight="1" x14ac:dyDescent="0.4"/>
    <row r="7189" s="90" customFormat="1" ht="30" customHeight="1" x14ac:dyDescent="0.4"/>
    <row r="7190" s="90" customFormat="1" ht="30" customHeight="1" x14ac:dyDescent="0.4"/>
    <row r="7191" s="90" customFormat="1" ht="30" customHeight="1" x14ac:dyDescent="0.4"/>
    <row r="7192" s="90" customFormat="1" ht="30" customHeight="1" x14ac:dyDescent="0.4"/>
    <row r="7193" s="90" customFormat="1" ht="30" customHeight="1" x14ac:dyDescent="0.4"/>
    <row r="7194" s="90" customFormat="1" ht="30" customHeight="1" x14ac:dyDescent="0.4"/>
    <row r="7195" s="90" customFormat="1" ht="30" customHeight="1" x14ac:dyDescent="0.4"/>
    <row r="7196" s="90" customFormat="1" ht="30" customHeight="1" x14ac:dyDescent="0.4"/>
    <row r="7197" s="90" customFormat="1" ht="30" customHeight="1" x14ac:dyDescent="0.4"/>
    <row r="7198" s="90" customFormat="1" ht="30" customHeight="1" x14ac:dyDescent="0.4"/>
    <row r="7199" s="90" customFormat="1" ht="30" customHeight="1" x14ac:dyDescent="0.4"/>
    <row r="7200" s="90" customFormat="1" ht="30" customHeight="1" x14ac:dyDescent="0.4"/>
    <row r="7201" s="90" customFormat="1" ht="30" customHeight="1" x14ac:dyDescent="0.4"/>
    <row r="7202" s="90" customFormat="1" ht="30" customHeight="1" x14ac:dyDescent="0.4"/>
    <row r="7203" s="90" customFormat="1" ht="30" customHeight="1" x14ac:dyDescent="0.4"/>
    <row r="7204" s="90" customFormat="1" ht="30" customHeight="1" x14ac:dyDescent="0.4"/>
    <row r="7205" s="90" customFormat="1" ht="30" customHeight="1" x14ac:dyDescent="0.4"/>
    <row r="7206" s="90" customFormat="1" ht="30" customHeight="1" x14ac:dyDescent="0.4"/>
    <row r="7207" s="90" customFormat="1" ht="30" customHeight="1" x14ac:dyDescent="0.4"/>
    <row r="7208" s="90" customFormat="1" ht="30" customHeight="1" x14ac:dyDescent="0.4"/>
    <row r="7209" s="90" customFormat="1" ht="30" customHeight="1" x14ac:dyDescent="0.4"/>
    <row r="7210" s="90" customFormat="1" ht="30" customHeight="1" x14ac:dyDescent="0.4"/>
    <row r="7211" s="90" customFormat="1" ht="30" customHeight="1" x14ac:dyDescent="0.4"/>
    <row r="7212" s="90" customFormat="1" ht="30" customHeight="1" x14ac:dyDescent="0.4"/>
    <row r="7213" s="90" customFormat="1" ht="30" customHeight="1" x14ac:dyDescent="0.4"/>
    <row r="7214" s="90" customFormat="1" ht="30" customHeight="1" x14ac:dyDescent="0.4"/>
    <row r="7215" s="90" customFormat="1" ht="30" customHeight="1" x14ac:dyDescent="0.4"/>
    <row r="7216" s="90" customFormat="1" ht="30" customHeight="1" x14ac:dyDescent="0.4"/>
    <row r="7217" s="90" customFormat="1" ht="30" customHeight="1" x14ac:dyDescent="0.4"/>
    <row r="7218" s="90" customFormat="1" ht="30" customHeight="1" x14ac:dyDescent="0.4"/>
    <row r="7219" s="90" customFormat="1" ht="30" customHeight="1" x14ac:dyDescent="0.4"/>
    <row r="7220" s="90" customFormat="1" ht="30" customHeight="1" x14ac:dyDescent="0.4"/>
    <row r="7221" s="90" customFormat="1" ht="30" customHeight="1" x14ac:dyDescent="0.4"/>
    <row r="7222" s="90" customFormat="1" ht="30" customHeight="1" x14ac:dyDescent="0.4"/>
    <row r="7223" s="90" customFormat="1" ht="30" customHeight="1" x14ac:dyDescent="0.4"/>
    <row r="7224" s="90" customFormat="1" ht="30" customHeight="1" x14ac:dyDescent="0.4"/>
    <row r="7225" s="90" customFormat="1" ht="30" customHeight="1" x14ac:dyDescent="0.4"/>
    <row r="7226" s="90" customFormat="1" ht="30" customHeight="1" x14ac:dyDescent="0.4"/>
    <row r="7227" s="90" customFormat="1" ht="30" customHeight="1" x14ac:dyDescent="0.4"/>
    <row r="7228" s="90" customFormat="1" ht="30" customHeight="1" x14ac:dyDescent="0.4"/>
    <row r="7229" s="90" customFormat="1" ht="30" customHeight="1" x14ac:dyDescent="0.4"/>
    <row r="7230" s="90" customFormat="1" ht="30" customHeight="1" x14ac:dyDescent="0.4"/>
    <row r="7231" s="90" customFormat="1" ht="30" customHeight="1" x14ac:dyDescent="0.4"/>
    <row r="7232" s="90" customFormat="1" ht="30" customHeight="1" x14ac:dyDescent="0.4"/>
    <row r="7233" s="90" customFormat="1" ht="30" customHeight="1" x14ac:dyDescent="0.4"/>
    <row r="7234" s="90" customFormat="1" ht="30" customHeight="1" x14ac:dyDescent="0.4"/>
    <row r="7235" s="90" customFormat="1" ht="30" customHeight="1" x14ac:dyDescent="0.4"/>
    <row r="7236" s="90" customFormat="1" ht="30" customHeight="1" x14ac:dyDescent="0.4"/>
    <row r="7237" s="90" customFormat="1" ht="30" customHeight="1" x14ac:dyDescent="0.4"/>
    <row r="7238" s="90" customFormat="1" ht="30" customHeight="1" x14ac:dyDescent="0.4"/>
    <row r="7239" s="90" customFormat="1" ht="30" customHeight="1" x14ac:dyDescent="0.4"/>
    <row r="7240" s="90" customFormat="1" ht="30" customHeight="1" x14ac:dyDescent="0.4"/>
    <row r="7241" s="90" customFormat="1" ht="30" customHeight="1" x14ac:dyDescent="0.4"/>
    <row r="7242" s="90" customFormat="1" ht="30" customHeight="1" x14ac:dyDescent="0.4"/>
    <row r="7243" s="90" customFormat="1" ht="30" customHeight="1" x14ac:dyDescent="0.4"/>
    <row r="7244" s="90" customFormat="1" ht="30" customHeight="1" x14ac:dyDescent="0.4"/>
    <row r="7245" s="90" customFormat="1" ht="30" customHeight="1" x14ac:dyDescent="0.4"/>
    <row r="7246" s="90" customFormat="1" ht="30" customHeight="1" x14ac:dyDescent="0.4"/>
    <row r="7247" s="90" customFormat="1" ht="30" customHeight="1" x14ac:dyDescent="0.4"/>
    <row r="7248" s="90" customFormat="1" ht="30" customHeight="1" x14ac:dyDescent="0.4"/>
    <row r="7249" s="90" customFormat="1" ht="30" customHeight="1" x14ac:dyDescent="0.4"/>
    <row r="7250" s="90" customFormat="1" ht="30" customHeight="1" x14ac:dyDescent="0.4"/>
    <row r="7251" s="90" customFormat="1" ht="30" customHeight="1" x14ac:dyDescent="0.4"/>
    <row r="7252" s="90" customFormat="1" ht="30" customHeight="1" x14ac:dyDescent="0.4"/>
    <row r="7253" s="90" customFormat="1" ht="30" customHeight="1" x14ac:dyDescent="0.4"/>
    <row r="7254" s="90" customFormat="1" ht="30" customHeight="1" x14ac:dyDescent="0.4"/>
    <row r="7255" s="90" customFormat="1" ht="30" customHeight="1" x14ac:dyDescent="0.4"/>
    <row r="7256" s="90" customFormat="1" ht="30" customHeight="1" x14ac:dyDescent="0.4"/>
    <row r="7257" s="90" customFormat="1" ht="30" customHeight="1" x14ac:dyDescent="0.4"/>
    <row r="7258" s="90" customFormat="1" ht="30" customHeight="1" x14ac:dyDescent="0.4"/>
    <row r="7259" s="90" customFormat="1" ht="30" customHeight="1" x14ac:dyDescent="0.4"/>
    <row r="7260" s="90" customFormat="1" ht="30" customHeight="1" x14ac:dyDescent="0.4"/>
    <row r="7261" s="90" customFormat="1" ht="30" customHeight="1" x14ac:dyDescent="0.4"/>
    <row r="7262" s="90" customFormat="1" ht="30" customHeight="1" x14ac:dyDescent="0.4"/>
    <row r="7263" s="90" customFormat="1" ht="30" customHeight="1" x14ac:dyDescent="0.4"/>
    <row r="7264" s="90" customFormat="1" ht="30" customHeight="1" x14ac:dyDescent="0.4"/>
    <row r="7265" s="90" customFormat="1" ht="30" customHeight="1" x14ac:dyDescent="0.4"/>
    <row r="7266" s="90" customFormat="1" ht="30" customHeight="1" x14ac:dyDescent="0.4"/>
    <row r="7267" s="90" customFormat="1" ht="30" customHeight="1" x14ac:dyDescent="0.4"/>
    <row r="7268" s="90" customFormat="1" ht="30" customHeight="1" x14ac:dyDescent="0.4"/>
    <row r="7269" s="90" customFormat="1" ht="30" customHeight="1" x14ac:dyDescent="0.4"/>
    <row r="7270" s="90" customFormat="1" ht="30" customHeight="1" x14ac:dyDescent="0.4"/>
    <row r="7271" s="90" customFormat="1" ht="30" customHeight="1" x14ac:dyDescent="0.4"/>
    <row r="7272" s="90" customFormat="1" ht="30" customHeight="1" x14ac:dyDescent="0.4"/>
    <row r="7273" s="90" customFormat="1" ht="30" customHeight="1" x14ac:dyDescent="0.4"/>
    <row r="7274" s="90" customFormat="1" ht="30" customHeight="1" x14ac:dyDescent="0.4"/>
    <row r="7275" s="90" customFormat="1" ht="30" customHeight="1" x14ac:dyDescent="0.4"/>
    <row r="7276" s="90" customFormat="1" ht="30" customHeight="1" x14ac:dyDescent="0.4"/>
    <row r="7277" s="90" customFormat="1" ht="30" customHeight="1" x14ac:dyDescent="0.4"/>
    <row r="7278" s="90" customFormat="1" ht="30" customHeight="1" x14ac:dyDescent="0.4"/>
    <row r="7279" s="90" customFormat="1" ht="30" customHeight="1" x14ac:dyDescent="0.4"/>
    <row r="7280" s="90" customFormat="1" ht="30" customHeight="1" x14ac:dyDescent="0.4"/>
    <row r="7281" s="90" customFormat="1" ht="30" customHeight="1" x14ac:dyDescent="0.4"/>
    <row r="7282" s="90" customFormat="1" ht="30" customHeight="1" x14ac:dyDescent="0.4"/>
    <row r="7283" s="90" customFormat="1" ht="30" customHeight="1" x14ac:dyDescent="0.4"/>
    <row r="7284" s="90" customFormat="1" ht="30" customHeight="1" x14ac:dyDescent="0.4"/>
    <row r="7285" s="90" customFormat="1" ht="30" customHeight="1" x14ac:dyDescent="0.4"/>
    <row r="7286" s="90" customFormat="1" ht="30" customHeight="1" x14ac:dyDescent="0.4"/>
    <row r="7287" s="90" customFormat="1" ht="30" customHeight="1" x14ac:dyDescent="0.4"/>
    <row r="7288" s="90" customFormat="1" ht="30" customHeight="1" x14ac:dyDescent="0.4"/>
    <row r="7289" s="90" customFormat="1" ht="30" customHeight="1" x14ac:dyDescent="0.4"/>
    <row r="7290" s="90" customFormat="1" ht="30" customHeight="1" x14ac:dyDescent="0.4"/>
    <row r="7291" s="90" customFormat="1" ht="30" customHeight="1" x14ac:dyDescent="0.4"/>
    <row r="7292" s="90" customFormat="1" ht="30" customHeight="1" x14ac:dyDescent="0.4"/>
    <row r="7293" s="90" customFormat="1" ht="30" customHeight="1" x14ac:dyDescent="0.4"/>
    <row r="7294" s="90" customFormat="1" ht="30" customHeight="1" x14ac:dyDescent="0.4"/>
    <row r="7295" s="90" customFormat="1" ht="30" customHeight="1" x14ac:dyDescent="0.4"/>
    <row r="7296" s="90" customFormat="1" ht="30" customHeight="1" x14ac:dyDescent="0.4"/>
    <row r="7297" s="90" customFormat="1" ht="30" customHeight="1" x14ac:dyDescent="0.4"/>
    <row r="7298" s="90" customFormat="1" ht="30" customHeight="1" x14ac:dyDescent="0.4"/>
    <row r="7299" s="90" customFormat="1" ht="30" customHeight="1" x14ac:dyDescent="0.4"/>
    <row r="7300" s="90" customFormat="1" ht="30" customHeight="1" x14ac:dyDescent="0.4"/>
    <row r="7301" s="90" customFormat="1" ht="30" customHeight="1" x14ac:dyDescent="0.4"/>
    <row r="7302" s="90" customFormat="1" ht="30" customHeight="1" x14ac:dyDescent="0.4"/>
    <row r="7303" s="90" customFormat="1" ht="30" customHeight="1" x14ac:dyDescent="0.4"/>
    <row r="7304" s="90" customFormat="1" ht="30" customHeight="1" x14ac:dyDescent="0.4"/>
    <row r="7305" s="90" customFormat="1" ht="30" customHeight="1" x14ac:dyDescent="0.4"/>
    <row r="7306" s="90" customFormat="1" ht="30" customHeight="1" x14ac:dyDescent="0.4"/>
    <row r="7307" s="90" customFormat="1" ht="30" customHeight="1" x14ac:dyDescent="0.4"/>
    <row r="7308" s="90" customFormat="1" ht="30" customHeight="1" x14ac:dyDescent="0.4"/>
    <row r="7309" s="90" customFormat="1" ht="30" customHeight="1" x14ac:dyDescent="0.4"/>
    <row r="7310" s="90" customFormat="1" ht="30" customHeight="1" x14ac:dyDescent="0.4"/>
    <row r="7311" s="90" customFormat="1" ht="30" customHeight="1" x14ac:dyDescent="0.4"/>
    <row r="7312" s="90" customFormat="1" ht="30" customHeight="1" x14ac:dyDescent="0.4"/>
    <row r="7313" s="90" customFormat="1" ht="30" customHeight="1" x14ac:dyDescent="0.4"/>
    <row r="7314" s="90" customFormat="1" ht="30" customHeight="1" x14ac:dyDescent="0.4"/>
    <row r="7315" s="90" customFormat="1" ht="30" customHeight="1" x14ac:dyDescent="0.4"/>
    <row r="7316" s="90" customFormat="1" ht="30" customHeight="1" x14ac:dyDescent="0.4"/>
    <row r="7317" s="90" customFormat="1" ht="30" customHeight="1" x14ac:dyDescent="0.4"/>
    <row r="7318" s="90" customFormat="1" ht="30" customHeight="1" x14ac:dyDescent="0.4"/>
    <row r="7319" s="90" customFormat="1" ht="30" customHeight="1" x14ac:dyDescent="0.4"/>
    <row r="7320" s="90" customFormat="1" ht="30" customHeight="1" x14ac:dyDescent="0.4"/>
    <row r="7321" s="90" customFormat="1" ht="30" customHeight="1" x14ac:dyDescent="0.4"/>
    <row r="7322" s="90" customFormat="1" ht="30" customHeight="1" x14ac:dyDescent="0.4"/>
    <row r="7323" s="90" customFormat="1" ht="30" customHeight="1" x14ac:dyDescent="0.4"/>
    <row r="7324" s="90" customFormat="1" ht="30" customHeight="1" x14ac:dyDescent="0.4"/>
    <row r="7325" s="90" customFormat="1" ht="30" customHeight="1" x14ac:dyDescent="0.4"/>
    <row r="7326" s="90" customFormat="1" ht="30" customHeight="1" x14ac:dyDescent="0.4"/>
    <row r="7327" s="90" customFormat="1" ht="30" customHeight="1" x14ac:dyDescent="0.4"/>
    <row r="7328" s="90" customFormat="1" ht="30" customHeight="1" x14ac:dyDescent="0.4"/>
    <row r="7329" s="90" customFormat="1" ht="30" customHeight="1" x14ac:dyDescent="0.4"/>
    <row r="7330" s="90" customFormat="1" ht="30" customHeight="1" x14ac:dyDescent="0.4"/>
    <row r="7331" s="90" customFormat="1" ht="30" customHeight="1" x14ac:dyDescent="0.4"/>
    <row r="7332" s="90" customFormat="1" ht="30" customHeight="1" x14ac:dyDescent="0.4"/>
    <row r="7333" s="90" customFormat="1" ht="30" customHeight="1" x14ac:dyDescent="0.4"/>
    <row r="7334" s="90" customFormat="1" ht="30" customHeight="1" x14ac:dyDescent="0.4"/>
    <row r="7335" s="90" customFormat="1" ht="30" customHeight="1" x14ac:dyDescent="0.4"/>
    <row r="7336" s="90" customFormat="1" ht="30" customHeight="1" x14ac:dyDescent="0.4"/>
    <row r="7337" s="90" customFormat="1" ht="30" customHeight="1" x14ac:dyDescent="0.4"/>
    <row r="7338" s="90" customFormat="1" ht="30" customHeight="1" x14ac:dyDescent="0.4"/>
    <row r="7339" s="90" customFormat="1" ht="30" customHeight="1" x14ac:dyDescent="0.4"/>
    <row r="7340" s="90" customFormat="1" ht="30" customHeight="1" x14ac:dyDescent="0.4"/>
    <row r="7341" s="90" customFormat="1" ht="30" customHeight="1" x14ac:dyDescent="0.4"/>
    <row r="7342" s="90" customFormat="1" ht="30" customHeight="1" x14ac:dyDescent="0.4"/>
    <row r="7343" s="90" customFormat="1" ht="30" customHeight="1" x14ac:dyDescent="0.4"/>
    <row r="7344" s="90" customFormat="1" ht="30" customHeight="1" x14ac:dyDescent="0.4"/>
    <row r="7345" s="90" customFormat="1" ht="30" customHeight="1" x14ac:dyDescent="0.4"/>
    <row r="7346" s="90" customFormat="1" ht="30" customHeight="1" x14ac:dyDescent="0.4"/>
    <row r="7347" s="90" customFormat="1" ht="30" customHeight="1" x14ac:dyDescent="0.4"/>
    <row r="7348" s="90" customFormat="1" ht="30" customHeight="1" x14ac:dyDescent="0.4"/>
    <row r="7349" s="90" customFormat="1" ht="30" customHeight="1" x14ac:dyDescent="0.4"/>
    <row r="7350" s="90" customFormat="1" ht="30" customHeight="1" x14ac:dyDescent="0.4"/>
    <row r="7351" s="90" customFormat="1" ht="30" customHeight="1" x14ac:dyDescent="0.4"/>
    <row r="7352" s="90" customFormat="1" ht="30" customHeight="1" x14ac:dyDescent="0.4"/>
    <row r="7353" s="90" customFormat="1" ht="30" customHeight="1" x14ac:dyDescent="0.4"/>
    <row r="7354" s="90" customFormat="1" ht="30" customHeight="1" x14ac:dyDescent="0.4"/>
    <row r="7355" s="90" customFormat="1" ht="30" customHeight="1" x14ac:dyDescent="0.4"/>
    <row r="7356" s="90" customFormat="1" ht="30" customHeight="1" x14ac:dyDescent="0.4"/>
    <row r="7357" s="90" customFormat="1" ht="30" customHeight="1" x14ac:dyDescent="0.4"/>
    <row r="7358" s="90" customFormat="1" ht="30" customHeight="1" x14ac:dyDescent="0.4"/>
    <row r="7359" s="90" customFormat="1" ht="30" customHeight="1" x14ac:dyDescent="0.4"/>
    <row r="7360" s="90" customFormat="1" ht="30" customHeight="1" x14ac:dyDescent="0.4"/>
    <row r="7361" s="90" customFormat="1" ht="30" customHeight="1" x14ac:dyDescent="0.4"/>
    <row r="7362" s="90" customFormat="1" ht="30" customHeight="1" x14ac:dyDescent="0.4"/>
    <row r="7363" s="90" customFormat="1" ht="30" customHeight="1" x14ac:dyDescent="0.4"/>
    <row r="7364" s="90" customFormat="1" ht="30" customHeight="1" x14ac:dyDescent="0.4"/>
    <row r="7365" s="90" customFormat="1" ht="30" customHeight="1" x14ac:dyDescent="0.4"/>
    <row r="7366" s="90" customFormat="1" ht="30" customHeight="1" x14ac:dyDescent="0.4"/>
    <row r="7367" s="90" customFormat="1" ht="30" customHeight="1" x14ac:dyDescent="0.4"/>
    <row r="7368" s="90" customFormat="1" ht="30" customHeight="1" x14ac:dyDescent="0.4"/>
    <row r="7369" s="90" customFormat="1" ht="30" customHeight="1" x14ac:dyDescent="0.4"/>
    <row r="7370" s="90" customFormat="1" ht="30" customHeight="1" x14ac:dyDescent="0.4"/>
    <row r="7371" s="90" customFormat="1" ht="30" customHeight="1" x14ac:dyDescent="0.4"/>
    <row r="7372" s="90" customFormat="1" ht="30" customHeight="1" x14ac:dyDescent="0.4"/>
    <row r="7373" s="90" customFormat="1" ht="30" customHeight="1" x14ac:dyDescent="0.4"/>
    <row r="7374" s="90" customFormat="1" ht="30" customHeight="1" x14ac:dyDescent="0.4"/>
    <row r="7375" s="90" customFormat="1" ht="30" customHeight="1" x14ac:dyDescent="0.4"/>
    <row r="7376" s="90" customFormat="1" ht="30" customHeight="1" x14ac:dyDescent="0.4"/>
    <row r="7377" s="90" customFormat="1" ht="30" customHeight="1" x14ac:dyDescent="0.4"/>
    <row r="7378" s="90" customFormat="1" ht="30" customHeight="1" x14ac:dyDescent="0.4"/>
    <row r="7379" s="90" customFormat="1" ht="30" customHeight="1" x14ac:dyDescent="0.4"/>
    <row r="7380" s="90" customFormat="1" ht="30" customHeight="1" x14ac:dyDescent="0.4"/>
    <row r="7381" s="90" customFormat="1" ht="30" customHeight="1" x14ac:dyDescent="0.4"/>
    <row r="7382" s="90" customFormat="1" ht="30" customHeight="1" x14ac:dyDescent="0.4"/>
    <row r="7383" s="90" customFormat="1" ht="30" customHeight="1" x14ac:dyDescent="0.4"/>
    <row r="7384" s="90" customFormat="1" ht="30" customHeight="1" x14ac:dyDescent="0.4"/>
    <row r="7385" s="90" customFormat="1" ht="30" customHeight="1" x14ac:dyDescent="0.4"/>
    <row r="7386" s="90" customFormat="1" ht="30" customHeight="1" x14ac:dyDescent="0.4"/>
    <row r="7387" s="90" customFormat="1" ht="30" customHeight="1" x14ac:dyDescent="0.4"/>
    <row r="7388" s="90" customFormat="1" ht="30" customHeight="1" x14ac:dyDescent="0.4"/>
    <row r="7389" s="90" customFormat="1" ht="30" customHeight="1" x14ac:dyDescent="0.4"/>
    <row r="7390" s="90" customFormat="1" ht="30" customHeight="1" x14ac:dyDescent="0.4"/>
    <row r="7391" s="90" customFormat="1" ht="30" customHeight="1" x14ac:dyDescent="0.4"/>
    <row r="7392" s="90" customFormat="1" ht="30" customHeight="1" x14ac:dyDescent="0.4"/>
    <row r="7393" s="90" customFormat="1" ht="30" customHeight="1" x14ac:dyDescent="0.4"/>
    <row r="7394" s="90" customFormat="1" ht="30" customHeight="1" x14ac:dyDescent="0.4"/>
    <row r="7395" s="90" customFormat="1" ht="30" customHeight="1" x14ac:dyDescent="0.4"/>
    <row r="7396" s="90" customFormat="1" ht="30" customHeight="1" x14ac:dyDescent="0.4"/>
    <row r="7397" s="90" customFormat="1" ht="30" customHeight="1" x14ac:dyDescent="0.4"/>
    <row r="7398" s="90" customFormat="1" ht="30" customHeight="1" x14ac:dyDescent="0.4"/>
    <row r="7399" s="90" customFormat="1" ht="30" customHeight="1" x14ac:dyDescent="0.4"/>
    <row r="7400" s="90" customFormat="1" ht="30" customHeight="1" x14ac:dyDescent="0.4"/>
    <row r="7401" s="90" customFormat="1" ht="30" customHeight="1" x14ac:dyDescent="0.4"/>
    <row r="7402" s="90" customFormat="1" ht="30" customHeight="1" x14ac:dyDescent="0.4"/>
    <row r="7403" s="90" customFormat="1" ht="30" customHeight="1" x14ac:dyDescent="0.4"/>
    <row r="7404" s="90" customFormat="1" ht="30" customHeight="1" x14ac:dyDescent="0.4"/>
    <row r="7405" s="90" customFormat="1" ht="30" customHeight="1" x14ac:dyDescent="0.4"/>
    <row r="7406" s="90" customFormat="1" ht="30" customHeight="1" x14ac:dyDescent="0.4"/>
    <row r="7407" s="90" customFormat="1" ht="30" customHeight="1" x14ac:dyDescent="0.4"/>
    <row r="7408" s="90" customFormat="1" ht="30" customHeight="1" x14ac:dyDescent="0.4"/>
    <row r="7409" s="90" customFormat="1" ht="30" customHeight="1" x14ac:dyDescent="0.4"/>
    <row r="7410" s="90" customFormat="1" ht="30" customHeight="1" x14ac:dyDescent="0.4"/>
    <row r="7411" s="90" customFormat="1" ht="30" customHeight="1" x14ac:dyDescent="0.4"/>
    <row r="7412" s="90" customFormat="1" ht="30" customHeight="1" x14ac:dyDescent="0.4"/>
    <row r="7413" s="90" customFormat="1" ht="30" customHeight="1" x14ac:dyDescent="0.4"/>
    <row r="7414" s="90" customFormat="1" ht="30" customHeight="1" x14ac:dyDescent="0.4"/>
    <row r="7415" s="90" customFormat="1" ht="30" customHeight="1" x14ac:dyDescent="0.4"/>
    <row r="7416" s="90" customFormat="1" ht="30" customHeight="1" x14ac:dyDescent="0.4"/>
    <row r="7417" s="90" customFormat="1" ht="30" customHeight="1" x14ac:dyDescent="0.4"/>
    <row r="7418" s="90" customFormat="1" ht="30" customHeight="1" x14ac:dyDescent="0.4"/>
    <row r="7419" s="90" customFormat="1" ht="30" customHeight="1" x14ac:dyDescent="0.4"/>
    <row r="7420" s="90" customFormat="1" ht="30" customHeight="1" x14ac:dyDescent="0.4"/>
    <row r="7421" s="90" customFormat="1" ht="30" customHeight="1" x14ac:dyDescent="0.4"/>
    <row r="7422" s="90" customFormat="1" ht="30" customHeight="1" x14ac:dyDescent="0.4"/>
    <row r="7423" s="90" customFormat="1" ht="30" customHeight="1" x14ac:dyDescent="0.4"/>
    <row r="7424" s="90" customFormat="1" ht="30" customHeight="1" x14ac:dyDescent="0.4"/>
    <row r="7425" s="90" customFormat="1" ht="30" customHeight="1" x14ac:dyDescent="0.4"/>
    <row r="7426" s="90" customFormat="1" ht="30" customHeight="1" x14ac:dyDescent="0.4"/>
    <row r="7427" s="90" customFormat="1" ht="30" customHeight="1" x14ac:dyDescent="0.4"/>
    <row r="7428" s="90" customFormat="1" ht="30" customHeight="1" x14ac:dyDescent="0.4"/>
    <row r="7429" s="90" customFormat="1" ht="30" customHeight="1" x14ac:dyDescent="0.4"/>
    <row r="7430" s="90" customFormat="1" ht="30" customHeight="1" x14ac:dyDescent="0.4"/>
    <row r="7431" s="90" customFormat="1" ht="30" customHeight="1" x14ac:dyDescent="0.4"/>
    <row r="7432" s="90" customFormat="1" ht="30" customHeight="1" x14ac:dyDescent="0.4"/>
    <row r="7433" s="90" customFormat="1" ht="30" customHeight="1" x14ac:dyDescent="0.4"/>
    <row r="7434" s="90" customFormat="1" ht="30" customHeight="1" x14ac:dyDescent="0.4"/>
    <row r="7435" s="90" customFormat="1" ht="30" customHeight="1" x14ac:dyDescent="0.4"/>
    <row r="7436" s="90" customFormat="1" ht="30" customHeight="1" x14ac:dyDescent="0.4"/>
    <row r="7437" s="90" customFormat="1" ht="30" customHeight="1" x14ac:dyDescent="0.4"/>
    <row r="7438" s="90" customFormat="1" ht="30" customHeight="1" x14ac:dyDescent="0.4"/>
    <row r="7439" s="90" customFormat="1" ht="30" customHeight="1" x14ac:dyDescent="0.4"/>
    <row r="7440" s="90" customFormat="1" ht="30" customHeight="1" x14ac:dyDescent="0.4"/>
    <row r="7441" s="90" customFormat="1" ht="30" customHeight="1" x14ac:dyDescent="0.4"/>
    <row r="7442" s="90" customFormat="1" ht="30" customHeight="1" x14ac:dyDescent="0.4"/>
    <row r="7443" s="90" customFormat="1" ht="30" customHeight="1" x14ac:dyDescent="0.4"/>
    <row r="7444" s="90" customFormat="1" ht="30" customHeight="1" x14ac:dyDescent="0.4"/>
    <row r="7445" s="90" customFormat="1" ht="30" customHeight="1" x14ac:dyDescent="0.4"/>
    <row r="7446" s="90" customFormat="1" ht="30" customHeight="1" x14ac:dyDescent="0.4"/>
    <row r="7447" s="90" customFormat="1" ht="30" customHeight="1" x14ac:dyDescent="0.4"/>
    <row r="7448" s="90" customFormat="1" ht="30" customHeight="1" x14ac:dyDescent="0.4"/>
    <row r="7449" s="90" customFormat="1" ht="30" customHeight="1" x14ac:dyDescent="0.4"/>
    <row r="7450" s="90" customFormat="1" ht="30" customHeight="1" x14ac:dyDescent="0.4"/>
    <row r="7451" s="90" customFormat="1" ht="30" customHeight="1" x14ac:dyDescent="0.4"/>
    <row r="7452" s="90" customFormat="1" ht="30" customHeight="1" x14ac:dyDescent="0.4"/>
    <row r="7453" s="90" customFormat="1" ht="30" customHeight="1" x14ac:dyDescent="0.4"/>
    <row r="7454" s="90" customFormat="1" ht="30" customHeight="1" x14ac:dyDescent="0.4"/>
    <row r="7455" s="90" customFormat="1" ht="30" customHeight="1" x14ac:dyDescent="0.4"/>
    <row r="7456" s="90" customFormat="1" ht="30" customHeight="1" x14ac:dyDescent="0.4"/>
    <row r="7457" s="90" customFormat="1" ht="30" customHeight="1" x14ac:dyDescent="0.4"/>
    <row r="7458" s="90" customFormat="1" ht="30" customHeight="1" x14ac:dyDescent="0.4"/>
    <row r="7459" s="90" customFormat="1" ht="30" customHeight="1" x14ac:dyDescent="0.4"/>
    <row r="7460" s="90" customFormat="1" ht="30" customHeight="1" x14ac:dyDescent="0.4"/>
    <row r="7461" s="90" customFormat="1" ht="30" customHeight="1" x14ac:dyDescent="0.4"/>
    <row r="7462" s="90" customFormat="1" ht="30" customHeight="1" x14ac:dyDescent="0.4"/>
    <row r="7463" s="90" customFormat="1" ht="30" customHeight="1" x14ac:dyDescent="0.4"/>
    <row r="7464" s="90" customFormat="1" ht="30" customHeight="1" x14ac:dyDescent="0.4"/>
    <row r="7465" s="90" customFormat="1" ht="30" customHeight="1" x14ac:dyDescent="0.4"/>
    <row r="7466" s="90" customFormat="1" ht="30" customHeight="1" x14ac:dyDescent="0.4"/>
    <row r="7467" s="90" customFormat="1" ht="30" customHeight="1" x14ac:dyDescent="0.4"/>
    <row r="7468" s="90" customFormat="1" ht="30" customHeight="1" x14ac:dyDescent="0.4"/>
    <row r="7469" s="90" customFormat="1" ht="30" customHeight="1" x14ac:dyDescent="0.4"/>
    <row r="7470" s="90" customFormat="1" ht="30" customHeight="1" x14ac:dyDescent="0.4"/>
    <row r="7471" s="90" customFormat="1" ht="30" customHeight="1" x14ac:dyDescent="0.4"/>
    <row r="7472" s="90" customFormat="1" ht="30" customHeight="1" x14ac:dyDescent="0.4"/>
    <row r="7473" s="90" customFormat="1" ht="30" customHeight="1" x14ac:dyDescent="0.4"/>
    <row r="7474" s="90" customFormat="1" ht="30" customHeight="1" x14ac:dyDescent="0.4"/>
    <row r="7475" s="90" customFormat="1" ht="30" customHeight="1" x14ac:dyDescent="0.4"/>
    <row r="7476" s="90" customFormat="1" ht="30" customHeight="1" x14ac:dyDescent="0.4"/>
    <row r="7477" s="90" customFormat="1" ht="30" customHeight="1" x14ac:dyDescent="0.4"/>
    <row r="7478" s="90" customFormat="1" ht="30" customHeight="1" x14ac:dyDescent="0.4"/>
    <row r="7479" s="90" customFormat="1" ht="30" customHeight="1" x14ac:dyDescent="0.4"/>
    <row r="7480" s="90" customFormat="1" ht="30" customHeight="1" x14ac:dyDescent="0.4"/>
    <row r="7481" s="90" customFormat="1" ht="30" customHeight="1" x14ac:dyDescent="0.4"/>
    <row r="7482" s="90" customFormat="1" ht="30" customHeight="1" x14ac:dyDescent="0.4"/>
    <row r="7483" s="90" customFormat="1" ht="30" customHeight="1" x14ac:dyDescent="0.4"/>
    <row r="7484" s="90" customFormat="1" ht="30" customHeight="1" x14ac:dyDescent="0.4"/>
    <row r="7485" s="90" customFormat="1" ht="30" customHeight="1" x14ac:dyDescent="0.4"/>
    <row r="7486" s="90" customFormat="1" ht="30" customHeight="1" x14ac:dyDescent="0.4"/>
    <row r="7487" s="90" customFormat="1" ht="30" customHeight="1" x14ac:dyDescent="0.4"/>
    <row r="7488" s="90" customFormat="1" ht="30" customHeight="1" x14ac:dyDescent="0.4"/>
    <row r="7489" s="90" customFormat="1" ht="30" customHeight="1" x14ac:dyDescent="0.4"/>
    <row r="7490" s="90" customFormat="1" ht="30" customHeight="1" x14ac:dyDescent="0.4"/>
    <row r="7491" s="90" customFormat="1" ht="30" customHeight="1" x14ac:dyDescent="0.4"/>
    <row r="7492" s="90" customFormat="1" ht="30" customHeight="1" x14ac:dyDescent="0.4"/>
    <row r="7493" s="90" customFormat="1" ht="30" customHeight="1" x14ac:dyDescent="0.4"/>
    <row r="7494" s="90" customFormat="1" ht="30" customHeight="1" x14ac:dyDescent="0.4"/>
    <row r="7495" s="90" customFormat="1" ht="30" customHeight="1" x14ac:dyDescent="0.4"/>
    <row r="7496" s="90" customFormat="1" ht="30" customHeight="1" x14ac:dyDescent="0.4"/>
    <row r="7497" s="90" customFormat="1" ht="30" customHeight="1" x14ac:dyDescent="0.4"/>
    <row r="7498" s="90" customFormat="1" ht="30" customHeight="1" x14ac:dyDescent="0.4"/>
    <row r="7499" s="90" customFormat="1" ht="30" customHeight="1" x14ac:dyDescent="0.4"/>
    <row r="7500" s="90" customFormat="1" ht="30" customHeight="1" x14ac:dyDescent="0.4"/>
    <row r="7501" s="90" customFormat="1" ht="30" customHeight="1" x14ac:dyDescent="0.4"/>
    <row r="7502" s="90" customFormat="1" ht="30" customHeight="1" x14ac:dyDescent="0.4"/>
    <row r="7503" s="90" customFormat="1" ht="30" customHeight="1" x14ac:dyDescent="0.4"/>
    <row r="7504" s="90" customFormat="1" ht="30" customHeight="1" x14ac:dyDescent="0.4"/>
    <row r="7505" s="90" customFormat="1" ht="30" customHeight="1" x14ac:dyDescent="0.4"/>
    <row r="7506" s="90" customFormat="1" ht="30" customHeight="1" x14ac:dyDescent="0.4"/>
    <row r="7507" s="90" customFormat="1" ht="30" customHeight="1" x14ac:dyDescent="0.4"/>
    <row r="7508" s="90" customFormat="1" ht="30" customHeight="1" x14ac:dyDescent="0.4"/>
    <row r="7509" s="90" customFormat="1" ht="30" customHeight="1" x14ac:dyDescent="0.4"/>
    <row r="7510" s="90" customFormat="1" ht="30" customHeight="1" x14ac:dyDescent="0.4"/>
    <row r="7511" s="90" customFormat="1" ht="30" customHeight="1" x14ac:dyDescent="0.4"/>
    <row r="7512" s="90" customFormat="1" ht="30" customHeight="1" x14ac:dyDescent="0.4"/>
    <row r="7513" s="90" customFormat="1" ht="30" customHeight="1" x14ac:dyDescent="0.4"/>
    <row r="7514" s="90" customFormat="1" ht="30" customHeight="1" x14ac:dyDescent="0.4"/>
    <row r="7515" s="90" customFormat="1" ht="30" customHeight="1" x14ac:dyDescent="0.4"/>
    <row r="7516" s="90" customFormat="1" ht="30" customHeight="1" x14ac:dyDescent="0.4"/>
    <row r="7517" s="90" customFormat="1" ht="30" customHeight="1" x14ac:dyDescent="0.4"/>
    <row r="7518" s="90" customFormat="1" ht="30" customHeight="1" x14ac:dyDescent="0.4"/>
    <row r="7519" s="90" customFormat="1" ht="30" customHeight="1" x14ac:dyDescent="0.4"/>
    <row r="7520" s="90" customFormat="1" ht="30" customHeight="1" x14ac:dyDescent="0.4"/>
    <row r="7521" s="90" customFormat="1" ht="30" customHeight="1" x14ac:dyDescent="0.4"/>
    <row r="7522" s="90" customFormat="1" ht="30" customHeight="1" x14ac:dyDescent="0.4"/>
    <row r="7523" s="90" customFormat="1" ht="30" customHeight="1" x14ac:dyDescent="0.4"/>
    <row r="7524" s="90" customFormat="1" ht="30" customHeight="1" x14ac:dyDescent="0.4"/>
    <row r="7525" s="90" customFormat="1" ht="30" customHeight="1" x14ac:dyDescent="0.4"/>
    <row r="7526" s="90" customFormat="1" ht="30" customHeight="1" x14ac:dyDescent="0.4"/>
    <row r="7527" s="90" customFormat="1" ht="30" customHeight="1" x14ac:dyDescent="0.4"/>
    <row r="7528" s="90" customFormat="1" ht="30" customHeight="1" x14ac:dyDescent="0.4"/>
    <row r="7529" s="90" customFormat="1" ht="30" customHeight="1" x14ac:dyDescent="0.4"/>
    <row r="7530" s="90" customFormat="1" ht="30" customHeight="1" x14ac:dyDescent="0.4"/>
    <row r="7531" s="90" customFormat="1" ht="30" customHeight="1" x14ac:dyDescent="0.4"/>
    <row r="7532" s="90" customFormat="1" ht="30" customHeight="1" x14ac:dyDescent="0.4"/>
    <row r="7533" s="90" customFormat="1" ht="30" customHeight="1" x14ac:dyDescent="0.4"/>
    <row r="7534" s="90" customFormat="1" ht="30" customHeight="1" x14ac:dyDescent="0.4"/>
    <row r="7535" s="90" customFormat="1" ht="30" customHeight="1" x14ac:dyDescent="0.4"/>
    <row r="7536" s="90" customFormat="1" ht="30" customHeight="1" x14ac:dyDescent="0.4"/>
    <row r="7537" s="90" customFormat="1" ht="30" customHeight="1" x14ac:dyDescent="0.4"/>
    <row r="7538" s="90" customFormat="1" ht="30" customHeight="1" x14ac:dyDescent="0.4"/>
    <row r="7539" s="90" customFormat="1" ht="30" customHeight="1" x14ac:dyDescent="0.4"/>
    <row r="7540" s="90" customFormat="1" ht="30" customHeight="1" x14ac:dyDescent="0.4"/>
    <row r="7541" s="90" customFormat="1" ht="30" customHeight="1" x14ac:dyDescent="0.4"/>
    <row r="7542" s="90" customFormat="1" ht="30" customHeight="1" x14ac:dyDescent="0.4"/>
    <row r="7543" s="90" customFormat="1" ht="30" customHeight="1" x14ac:dyDescent="0.4"/>
    <row r="7544" s="90" customFormat="1" ht="30" customHeight="1" x14ac:dyDescent="0.4"/>
    <row r="7545" s="90" customFormat="1" ht="30" customHeight="1" x14ac:dyDescent="0.4"/>
    <row r="7546" s="90" customFormat="1" ht="30" customHeight="1" x14ac:dyDescent="0.4"/>
    <row r="7547" s="90" customFormat="1" ht="30" customHeight="1" x14ac:dyDescent="0.4"/>
    <row r="7548" s="90" customFormat="1" ht="30" customHeight="1" x14ac:dyDescent="0.4"/>
    <row r="7549" s="90" customFormat="1" ht="30" customHeight="1" x14ac:dyDescent="0.4"/>
    <row r="7550" s="90" customFormat="1" ht="30" customHeight="1" x14ac:dyDescent="0.4"/>
    <row r="7551" s="90" customFormat="1" ht="30" customHeight="1" x14ac:dyDescent="0.4"/>
    <row r="7552" s="90" customFormat="1" ht="30" customHeight="1" x14ac:dyDescent="0.4"/>
    <row r="7553" s="90" customFormat="1" ht="30" customHeight="1" x14ac:dyDescent="0.4"/>
    <row r="7554" s="90" customFormat="1" ht="30" customHeight="1" x14ac:dyDescent="0.4"/>
    <row r="7555" s="90" customFormat="1" ht="30" customHeight="1" x14ac:dyDescent="0.4"/>
    <row r="7556" s="90" customFormat="1" ht="30" customHeight="1" x14ac:dyDescent="0.4"/>
    <row r="7557" s="90" customFormat="1" ht="30" customHeight="1" x14ac:dyDescent="0.4"/>
    <row r="7558" s="90" customFormat="1" ht="30" customHeight="1" x14ac:dyDescent="0.4"/>
    <row r="7559" s="90" customFormat="1" ht="30" customHeight="1" x14ac:dyDescent="0.4"/>
    <row r="7560" s="90" customFormat="1" ht="30" customHeight="1" x14ac:dyDescent="0.4"/>
    <row r="7561" s="90" customFormat="1" ht="30" customHeight="1" x14ac:dyDescent="0.4"/>
    <row r="7562" s="90" customFormat="1" ht="30" customHeight="1" x14ac:dyDescent="0.4"/>
    <row r="7563" s="90" customFormat="1" ht="30" customHeight="1" x14ac:dyDescent="0.4"/>
    <row r="7564" s="90" customFormat="1" ht="30" customHeight="1" x14ac:dyDescent="0.4"/>
    <row r="7565" s="90" customFormat="1" ht="30" customHeight="1" x14ac:dyDescent="0.4"/>
    <row r="7566" s="90" customFormat="1" ht="30" customHeight="1" x14ac:dyDescent="0.4"/>
    <row r="7567" s="90" customFormat="1" ht="30" customHeight="1" x14ac:dyDescent="0.4"/>
    <row r="7568" s="90" customFormat="1" ht="30" customHeight="1" x14ac:dyDescent="0.4"/>
    <row r="7569" s="90" customFormat="1" ht="30" customHeight="1" x14ac:dyDescent="0.4"/>
    <row r="7570" s="90" customFormat="1" ht="30" customHeight="1" x14ac:dyDescent="0.4"/>
    <row r="7571" s="90" customFormat="1" ht="30" customHeight="1" x14ac:dyDescent="0.4"/>
    <row r="7572" s="90" customFormat="1" ht="30" customHeight="1" x14ac:dyDescent="0.4"/>
    <row r="7573" s="90" customFormat="1" ht="30" customHeight="1" x14ac:dyDescent="0.4"/>
    <row r="7574" s="90" customFormat="1" ht="30" customHeight="1" x14ac:dyDescent="0.4"/>
    <row r="7575" s="90" customFormat="1" ht="30" customHeight="1" x14ac:dyDescent="0.4"/>
    <row r="7576" s="90" customFormat="1" ht="30" customHeight="1" x14ac:dyDescent="0.4"/>
    <row r="7577" s="90" customFormat="1" ht="30" customHeight="1" x14ac:dyDescent="0.4"/>
    <row r="7578" s="90" customFormat="1" ht="30" customHeight="1" x14ac:dyDescent="0.4"/>
    <row r="7579" s="90" customFormat="1" ht="30" customHeight="1" x14ac:dyDescent="0.4"/>
    <row r="7580" s="90" customFormat="1" ht="30" customHeight="1" x14ac:dyDescent="0.4"/>
    <row r="7581" s="90" customFormat="1" ht="30" customHeight="1" x14ac:dyDescent="0.4"/>
    <row r="7582" s="90" customFormat="1" ht="30" customHeight="1" x14ac:dyDescent="0.4"/>
    <row r="7583" s="90" customFormat="1" ht="30" customHeight="1" x14ac:dyDescent="0.4"/>
    <row r="7584" s="90" customFormat="1" ht="30" customHeight="1" x14ac:dyDescent="0.4"/>
    <row r="7585" s="90" customFormat="1" ht="30" customHeight="1" x14ac:dyDescent="0.4"/>
    <row r="7586" s="90" customFormat="1" ht="30" customHeight="1" x14ac:dyDescent="0.4"/>
    <row r="7587" s="90" customFormat="1" ht="30" customHeight="1" x14ac:dyDescent="0.4"/>
    <row r="7588" s="90" customFormat="1" ht="30" customHeight="1" x14ac:dyDescent="0.4"/>
    <row r="7589" s="90" customFormat="1" ht="30" customHeight="1" x14ac:dyDescent="0.4"/>
    <row r="7590" s="90" customFormat="1" ht="30" customHeight="1" x14ac:dyDescent="0.4"/>
    <row r="7591" s="90" customFormat="1" ht="30" customHeight="1" x14ac:dyDescent="0.4"/>
    <row r="7592" s="90" customFormat="1" ht="30" customHeight="1" x14ac:dyDescent="0.4"/>
    <row r="7593" s="90" customFormat="1" ht="30" customHeight="1" x14ac:dyDescent="0.4"/>
    <row r="7594" s="90" customFormat="1" ht="30" customHeight="1" x14ac:dyDescent="0.4"/>
    <row r="7595" s="90" customFormat="1" ht="30" customHeight="1" x14ac:dyDescent="0.4"/>
    <row r="7596" s="90" customFormat="1" ht="30" customHeight="1" x14ac:dyDescent="0.4"/>
    <row r="7597" s="90" customFormat="1" ht="30" customHeight="1" x14ac:dyDescent="0.4"/>
    <row r="7598" s="90" customFormat="1" ht="30" customHeight="1" x14ac:dyDescent="0.4"/>
    <row r="7599" s="90" customFormat="1" ht="30" customHeight="1" x14ac:dyDescent="0.4"/>
    <row r="7600" s="90" customFormat="1" ht="30" customHeight="1" x14ac:dyDescent="0.4"/>
    <row r="7601" s="90" customFormat="1" ht="30" customHeight="1" x14ac:dyDescent="0.4"/>
    <row r="7602" s="90" customFormat="1" ht="30" customHeight="1" x14ac:dyDescent="0.4"/>
    <row r="7603" s="90" customFormat="1" ht="30" customHeight="1" x14ac:dyDescent="0.4"/>
    <row r="7604" s="90" customFormat="1" ht="30" customHeight="1" x14ac:dyDescent="0.4"/>
    <row r="7605" s="90" customFormat="1" ht="30" customHeight="1" x14ac:dyDescent="0.4"/>
    <row r="7606" s="90" customFormat="1" ht="30" customHeight="1" x14ac:dyDescent="0.4"/>
    <row r="7607" s="90" customFormat="1" ht="30" customHeight="1" x14ac:dyDescent="0.4"/>
    <row r="7608" s="90" customFormat="1" ht="30" customHeight="1" x14ac:dyDescent="0.4"/>
    <row r="7609" s="90" customFormat="1" ht="30" customHeight="1" x14ac:dyDescent="0.4"/>
    <row r="7610" s="90" customFormat="1" ht="30" customHeight="1" x14ac:dyDescent="0.4"/>
    <row r="7611" s="90" customFormat="1" ht="30" customHeight="1" x14ac:dyDescent="0.4"/>
    <row r="7612" s="90" customFormat="1" ht="30" customHeight="1" x14ac:dyDescent="0.4"/>
    <row r="7613" s="90" customFormat="1" ht="30" customHeight="1" x14ac:dyDescent="0.4"/>
    <row r="7614" s="90" customFormat="1" ht="30" customHeight="1" x14ac:dyDescent="0.4"/>
    <row r="7615" s="90" customFormat="1" ht="30" customHeight="1" x14ac:dyDescent="0.4"/>
    <row r="7616" s="90" customFormat="1" ht="30" customHeight="1" x14ac:dyDescent="0.4"/>
    <row r="7617" s="90" customFormat="1" ht="30" customHeight="1" x14ac:dyDescent="0.4"/>
    <row r="7618" s="90" customFormat="1" ht="30" customHeight="1" x14ac:dyDescent="0.4"/>
    <row r="7619" s="90" customFormat="1" ht="30" customHeight="1" x14ac:dyDescent="0.4"/>
    <row r="7620" s="90" customFormat="1" ht="30" customHeight="1" x14ac:dyDescent="0.4"/>
    <row r="7621" s="90" customFormat="1" ht="30" customHeight="1" x14ac:dyDescent="0.4"/>
    <row r="7622" s="90" customFormat="1" ht="30" customHeight="1" x14ac:dyDescent="0.4"/>
    <row r="7623" s="90" customFormat="1" ht="30" customHeight="1" x14ac:dyDescent="0.4"/>
    <row r="7624" s="90" customFormat="1" ht="30" customHeight="1" x14ac:dyDescent="0.4"/>
    <row r="7625" s="90" customFormat="1" ht="30" customHeight="1" x14ac:dyDescent="0.4"/>
    <row r="7626" s="90" customFormat="1" ht="30" customHeight="1" x14ac:dyDescent="0.4"/>
    <row r="7627" s="90" customFormat="1" ht="30" customHeight="1" x14ac:dyDescent="0.4"/>
    <row r="7628" s="90" customFormat="1" ht="30" customHeight="1" x14ac:dyDescent="0.4"/>
    <row r="7629" s="90" customFormat="1" ht="30" customHeight="1" x14ac:dyDescent="0.4"/>
    <row r="7630" s="90" customFormat="1" ht="30" customHeight="1" x14ac:dyDescent="0.4"/>
    <row r="7631" s="90" customFormat="1" ht="30" customHeight="1" x14ac:dyDescent="0.4"/>
    <row r="7632" s="90" customFormat="1" ht="30" customHeight="1" x14ac:dyDescent="0.4"/>
    <row r="7633" s="90" customFormat="1" ht="30" customHeight="1" x14ac:dyDescent="0.4"/>
    <row r="7634" s="90" customFormat="1" ht="30" customHeight="1" x14ac:dyDescent="0.4"/>
    <row r="7635" s="90" customFormat="1" ht="30" customHeight="1" x14ac:dyDescent="0.4"/>
    <row r="7636" s="90" customFormat="1" ht="30" customHeight="1" x14ac:dyDescent="0.4"/>
    <row r="7637" s="90" customFormat="1" ht="30" customHeight="1" x14ac:dyDescent="0.4"/>
    <row r="7638" s="90" customFormat="1" ht="30" customHeight="1" x14ac:dyDescent="0.4"/>
    <row r="7639" s="90" customFormat="1" ht="30" customHeight="1" x14ac:dyDescent="0.4"/>
    <row r="7640" s="90" customFormat="1" ht="30" customHeight="1" x14ac:dyDescent="0.4"/>
    <row r="7641" s="90" customFormat="1" ht="30" customHeight="1" x14ac:dyDescent="0.4"/>
    <row r="7642" s="90" customFormat="1" ht="30" customHeight="1" x14ac:dyDescent="0.4"/>
    <row r="7643" s="90" customFormat="1" ht="30" customHeight="1" x14ac:dyDescent="0.4"/>
    <row r="7644" s="90" customFormat="1" ht="30" customHeight="1" x14ac:dyDescent="0.4"/>
    <row r="7645" s="90" customFormat="1" ht="30" customHeight="1" x14ac:dyDescent="0.4"/>
    <row r="7646" s="90" customFormat="1" ht="30" customHeight="1" x14ac:dyDescent="0.4"/>
    <row r="7647" s="90" customFormat="1" ht="30" customHeight="1" x14ac:dyDescent="0.4"/>
    <row r="7648" s="90" customFormat="1" ht="30" customHeight="1" x14ac:dyDescent="0.4"/>
    <row r="7649" s="90" customFormat="1" ht="30" customHeight="1" x14ac:dyDescent="0.4"/>
    <row r="7650" s="90" customFormat="1" ht="30" customHeight="1" x14ac:dyDescent="0.4"/>
    <row r="7651" s="90" customFormat="1" ht="30" customHeight="1" x14ac:dyDescent="0.4"/>
    <row r="7652" s="90" customFormat="1" ht="30" customHeight="1" x14ac:dyDescent="0.4"/>
    <row r="7653" s="90" customFormat="1" ht="30" customHeight="1" x14ac:dyDescent="0.4"/>
    <row r="7654" s="90" customFormat="1" ht="30" customHeight="1" x14ac:dyDescent="0.4"/>
    <row r="7655" s="90" customFormat="1" ht="30" customHeight="1" x14ac:dyDescent="0.4"/>
    <row r="7656" s="90" customFormat="1" ht="30" customHeight="1" x14ac:dyDescent="0.4"/>
    <row r="7657" s="90" customFormat="1" ht="30" customHeight="1" x14ac:dyDescent="0.4"/>
    <row r="7658" s="90" customFormat="1" ht="30" customHeight="1" x14ac:dyDescent="0.4"/>
    <row r="7659" s="90" customFormat="1" ht="30" customHeight="1" x14ac:dyDescent="0.4"/>
    <row r="7660" s="90" customFormat="1" ht="30" customHeight="1" x14ac:dyDescent="0.4"/>
    <row r="7661" s="90" customFormat="1" ht="30" customHeight="1" x14ac:dyDescent="0.4"/>
    <row r="7662" s="90" customFormat="1" ht="30" customHeight="1" x14ac:dyDescent="0.4"/>
    <row r="7663" s="90" customFormat="1" ht="30" customHeight="1" x14ac:dyDescent="0.4"/>
    <row r="7664" s="90" customFormat="1" ht="30" customHeight="1" x14ac:dyDescent="0.4"/>
    <row r="7665" s="90" customFormat="1" ht="30" customHeight="1" x14ac:dyDescent="0.4"/>
    <row r="7666" s="90" customFormat="1" ht="30" customHeight="1" x14ac:dyDescent="0.4"/>
    <row r="7667" s="90" customFormat="1" ht="30" customHeight="1" x14ac:dyDescent="0.4"/>
    <row r="7668" s="90" customFormat="1" ht="30" customHeight="1" x14ac:dyDescent="0.4"/>
    <row r="7669" s="90" customFormat="1" ht="30" customHeight="1" x14ac:dyDescent="0.4"/>
    <row r="7670" s="90" customFormat="1" ht="30" customHeight="1" x14ac:dyDescent="0.4"/>
    <row r="7671" s="90" customFormat="1" ht="30" customHeight="1" x14ac:dyDescent="0.4"/>
    <row r="7672" s="90" customFormat="1" ht="30" customHeight="1" x14ac:dyDescent="0.4"/>
    <row r="7673" s="90" customFormat="1" ht="30" customHeight="1" x14ac:dyDescent="0.4"/>
    <row r="7674" s="90" customFormat="1" ht="30" customHeight="1" x14ac:dyDescent="0.4"/>
    <row r="7675" s="90" customFormat="1" ht="30" customHeight="1" x14ac:dyDescent="0.4"/>
    <row r="7676" s="90" customFormat="1" ht="30" customHeight="1" x14ac:dyDescent="0.4"/>
    <row r="7677" s="90" customFormat="1" ht="30" customHeight="1" x14ac:dyDescent="0.4"/>
    <row r="7678" s="90" customFormat="1" ht="30" customHeight="1" x14ac:dyDescent="0.4"/>
    <row r="7679" s="90" customFormat="1" ht="30" customHeight="1" x14ac:dyDescent="0.4"/>
    <row r="7680" s="90" customFormat="1" ht="30" customHeight="1" x14ac:dyDescent="0.4"/>
    <row r="7681" s="90" customFormat="1" ht="30" customHeight="1" x14ac:dyDescent="0.4"/>
    <row r="7682" s="90" customFormat="1" ht="30" customHeight="1" x14ac:dyDescent="0.4"/>
    <row r="7683" s="90" customFormat="1" ht="30" customHeight="1" x14ac:dyDescent="0.4"/>
    <row r="7684" s="90" customFormat="1" ht="30" customHeight="1" x14ac:dyDescent="0.4"/>
    <row r="7685" s="90" customFormat="1" ht="30" customHeight="1" x14ac:dyDescent="0.4"/>
    <row r="7686" s="90" customFormat="1" ht="30" customHeight="1" x14ac:dyDescent="0.4"/>
    <row r="7687" s="90" customFormat="1" ht="30" customHeight="1" x14ac:dyDescent="0.4"/>
    <row r="7688" s="90" customFormat="1" ht="30" customHeight="1" x14ac:dyDescent="0.4"/>
    <row r="7689" s="90" customFormat="1" ht="30" customHeight="1" x14ac:dyDescent="0.4"/>
    <row r="7690" s="90" customFormat="1" ht="30" customHeight="1" x14ac:dyDescent="0.4"/>
    <row r="7691" s="90" customFormat="1" ht="30" customHeight="1" x14ac:dyDescent="0.4"/>
    <row r="7692" s="90" customFormat="1" ht="30" customHeight="1" x14ac:dyDescent="0.4"/>
    <row r="7693" s="90" customFormat="1" ht="30" customHeight="1" x14ac:dyDescent="0.4"/>
    <row r="7694" s="90" customFormat="1" ht="30" customHeight="1" x14ac:dyDescent="0.4"/>
    <row r="7695" s="90" customFormat="1" ht="30" customHeight="1" x14ac:dyDescent="0.4"/>
    <row r="7696" s="90" customFormat="1" ht="30" customHeight="1" x14ac:dyDescent="0.4"/>
    <row r="7697" s="90" customFormat="1" ht="30" customHeight="1" x14ac:dyDescent="0.4"/>
    <row r="7698" s="90" customFormat="1" ht="30" customHeight="1" x14ac:dyDescent="0.4"/>
    <row r="7699" s="90" customFormat="1" ht="30" customHeight="1" x14ac:dyDescent="0.4"/>
    <row r="7700" s="90" customFormat="1" ht="30" customHeight="1" x14ac:dyDescent="0.4"/>
    <row r="7701" s="90" customFormat="1" ht="30" customHeight="1" x14ac:dyDescent="0.4"/>
    <row r="7702" s="90" customFormat="1" ht="30" customHeight="1" x14ac:dyDescent="0.4"/>
    <row r="7703" s="90" customFormat="1" ht="30" customHeight="1" x14ac:dyDescent="0.4"/>
    <row r="7704" s="90" customFormat="1" ht="30" customHeight="1" x14ac:dyDescent="0.4"/>
    <row r="7705" s="90" customFormat="1" ht="30" customHeight="1" x14ac:dyDescent="0.4"/>
    <row r="7706" s="90" customFormat="1" ht="30" customHeight="1" x14ac:dyDescent="0.4"/>
    <row r="7707" s="90" customFormat="1" ht="30" customHeight="1" x14ac:dyDescent="0.4"/>
    <row r="7708" s="90" customFormat="1" ht="30" customHeight="1" x14ac:dyDescent="0.4"/>
    <row r="7709" s="90" customFormat="1" ht="30" customHeight="1" x14ac:dyDescent="0.4"/>
    <row r="7710" s="90" customFormat="1" ht="30" customHeight="1" x14ac:dyDescent="0.4"/>
    <row r="7711" s="90" customFormat="1" ht="30" customHeight="1" x14ac:dyDescent="0.4"/>
    <row r="7712" s="90" customFormat="1" ht="30" customHeight="1" x14ac:dyDescent="0.4"/>
    <row r="7713" s="90" customFormat="1" ht="30" customHeight="1" x14ac:dyDescent="0.4"/>
    <row r="7714" s="90" customFormat="1" ht="30" customHeight="1" x14ac:dyDescent="0.4"/>
    <row r="7715" s="90" customFormat="1" ht="30" customHeight="1" x14ac:dyDescent="0.4"/>
    <row r="7716" s="90" customFormat="1" ht="30" customHeight="1" x14ac:dyDescent="0.4"/>
    <row r="7717" s="90" customFormat="1" ht="30" customHeight="1" x14ac:dyDescent="0.4"/>
    <row r="7718" s="90" customFormat="1" ht="30" customHeight="1" x14ac:dyDescent="0.4"/>
    <row r="7719" s="90" customFormat="1" ht="30" customHeight="1" x14ac:dyDescent="0.4"/>
    <row r="7720" s="90" customFormat="1" ht="30" customHeight="1" x14ac:dyDescent="0.4"/>
    <row r="7721" s="90" customFormat="1" ht="30" customHeight="1" x14ac:dyDescent="0.4"/>
    <row r="7722" s="90" customFormat="1" ht="30" customHeight="1" x14ac:dyDescent="0.4"/>
    <row r="7723" s="90" customFormat="1" ht="30" customHeight="1" x14ac:dyDescent="0.4"/>
    <row r="7724" s="90" customFormat="1" ht="30" customHeight="1" x14ac:dyDescent="0.4"/>
    <row r="7725" s="90" customFormat="1" ht="30" customHeight="1" x14ac:dyDescent="0.4"/>
    <row r="7726" s="90" customFormat="1" ht="30" customHeight="1" x14ac:dyDescent="0.4"/>
    <row r="7727" s="90" customFormat="1" ht="30" customHeight="1" x14ac:dyDescent="0.4"/>
    <row r="7728" s="90" customFormat="1" ht="30" customHeight="1" x14ac:dyDescent="0.4"/>
    <row r="7729" s="90" customFormat="1" ht="30" customHeight="1" x14ac:dyDescent="0.4"/>
    <row r="7730" s="90" customFormat="1" ht="30" customHeight="1" x14ac:dyDescent="0.4"/>
    <row r="7731" s="90" customFormat="1" ht="30" customHeight="1" x14ac:dyDescent="0.4"/>
    <row r="7732" s="90" customFormat="1" ht="30" customHeight="1" x14ac:dyDescent="0.4"/>
    <row r="7733" s="90" customFormat="1" ht="30" customHeight="1" x14ac:dyDescent="0.4"/>
    <row r="7734" s="90" customFormat="1" ht="30" customHeight="1" x14ac:dyDescent="0.4"/>
    <row r="7735" s="90" customFormat="1" ht="30" customHeight="1" x14ac:dyDescent="0.4"/>
    <row r="7736" s="90" customFormat="1" ht="30" customHeight="1" x14ac:dyDescent="0.4"/>
    <row r="7737" s="90" customFormat="1" ht="30" customHeight="1" x14ac:dyDescent="0.4"/>
    <row r="7738" s="90" customFormat="1" ht="30" customHeight="1" x14ac:dyDescent="0.4"/>
    <row r="7739" s="90" customFormat="1" ht="30" customHeight="1" x14ac:dyDescent="0.4"/>
    <row r="7740" s="90" customFormat="1" ht="30" customHeight="1" x14ac:dyDescent="0.4"/>
    <row r="7741" s="90" customFormat="1" ht="30" customHeight="1" x14ac:dyDescent="0.4"/>
    <row r="7742" s="90" customFormat="1" ht="30" customHeight="1" x14ac:dyDescent="0.4"/>
    <row r="7743" s="90" customFormat="1" ht="30" customHeight="1" x14ac:dyDescent="0.4"/>
    <row r="7744" s="90" customFormat="1" ht="30" customHeight="1" x14ac:dyDescent="0.4"/>
    <row r="7745" s="90" customFormat="1" ht="30" customHeight="1" x14ac:dyDescent="0.4"/>
    <row r="7746" s="90" customFormat="1" ht="30" customHeight="1" x14ac:dyDescent="0.4"/>
    <row r="7747" s="90" customFormat="1" ht="30" customHeight="1" x14ac:dyDescent="0.4"/>
    <row r="7748" s="90" customFormat="1" ht="30" customHeight="1" x14ac:dyDescent="0.4"/>
    <row r="7749" s="90" customFormat="1" ht="30" customHeight="1" x14ac:dyDescent="0.4"/>
    <row r="7750" s="90" customFormat="1" ht="30" customHeight="1" x14ac:dyDescent="0.4"/>
    <row r="7751" s="90" customFormat="1" ht="30" customHeight="1" x14ac:dyDescent="0.4"/>
    <row r="7752" s="90" customFormat="1" ht="30" customHeight="1" x14ac:dyDescent="0.4"/>
    <row r="7753" s="90" customFormat="1" ht="30" customHeight="1" x14ac:dyDescent="0.4"/>
    <row r="7754" s="90" customFormat="1" ht="30" customHeight="1" x14ac:dyDescent="0.4"/>
    <row r="7755" s="90" customFormat="1" ht="30" customHeight="1" x14ac:dyDescent="0.4"/>
    <row r="7756" s="90" customFormat="1" ht="30" customHeight="1" x14ac:dyDescent="0.4"/>
    <row r="7757" s="90" customFormat="1" ht="30" customHeight="1" x14ac:dyDescent="0.4"/>
    <row r="7758" s="90" customFormat="1" ht="30" customHeight="1" x14ac:dyDescent="0.4"/>
    <row r="7759" s="90" customFormat="1" ht="30" customHeight="1" x14ac:dyDescent="0.4"/>
    <row r="7760" s="90" customFormat="1" ht="30" customHeight="1" x14ac:dyDescent="0.4"/>
    <row r="7761" s="90" customFormat="1" ht="30" customHeight="1" x14ac:dyDescent="0.4"/>
    <row r="7762" s="90" customFormat="1" ht="30" customHeight="1" x14ac:dyDescent="0.4"/>
    <row r="7763" s="90" customFormat="1" ht="30" customHeight="1" x14ac:dyDescent="0.4"/>
    <row r="7764" s="90" customFormat="1" ht="30" customHeight="1" x14ac:dyDescent="0.4"/>
    <row r="7765" s="90" customFormat="1" ht="30" customHeight="1" x14ac:dyDescent="0.4"/>
    <row r="7766" s="90" customFormat="1" ht="30" customHeight="1" x14ac:dyDescent="0.4"/>
    <row r="7767" s="90" customFormat="1" ht="30" customHeight="1" x14ac:dyDescent="0.4"/>
    <row r="7768" s="90" customFormat="1" ht="30" customHeight="1" x14ac:dyDescent="0.4"/>
    <row r="7769" s="90" customFormat="1" ht="30" customHeight="1" x14ac:dyDescent="0.4"/>
    <row r="7770" s="90" customFormat="1" ht="30" customHeight="1" x14ac:dyDescent="0.4"/>
    <row r="7771" s="90" customFormat="1" ht="30" customHeight="1" x14ac:dyDescent="0.4"/>
    <row r="7772" s="90" customFormat="1" ht="30" customHeight="1" x14ac:dyDescent="0.4"/>
    <row r="7773" s="90" customFormat="1" ht="30" customHeight="1" x14ac:dyDescent="0.4"/>
    <row r="7774" s="90" customFormat="1" ht="30" customHeight="1" x14ac:dyDescent="0.4"/>
    <row r="7775" s="90" customFormat="1" ht="30" customHeight="1" x14ac:dyDescent="0.4"/>
    <row r="7776" s="90" customFormat="1" ht="30" customHeight="1" x14ac:dyDescent="0.4"/>
    <row r="7777" s="90" customFormat="1" ht="30" customHeight="1" x14ac:dyDescent="0.4"/>
    <row r="7778" s="90" customFormat="1" ht="30" customHeight="1" x14ac:dyDescent="0.4"/>
    <row r="7779" s="90" customFormat="1" ht="30" customHeight="1" x14ac:dyDescent="0.4"/>
    <row r="7780" s="90" customFormat="1" ht="30" customHeight="1" x14ac:dyDescent="0.4"/>
    <row r="7781" s="90" customFormat="1" ht="30" customHeight="1" x14ac:dyDescent="0.4"/>
    <row r="7782" s="90" customFormat="1" ht="30" customHeight="1" x14ac:dyDescent="0.4"/>
    <row r="7783" s="90" customFormat="1" ht="30" customHeight="1" x14ac:dyDescent="0.4"/>
    <row r="7784" s="90" customFormat="1" ht="30" customHeight="1" x14ac:dyDescent="0.4"/>
    <row r="7785" s="90" customFormat="1" ht="30" customHeight="1" x14ac:dyDescent="0.4"/>
    <row r="7786" s="90" customFormat="1" ht="30" customHeight="1" x14ac:dyDescent="0.4"/>
    <row r="7787" s="90" customFormat="1" ht="30" customHeight="1" x14ac:dyDescent="0.4"/>
    <row r="7788" s="90" customFormat="1" ht="30" customHeight="1" x14ac:dyDescent="0.4"/>
    <row r="7789" s="90" customFormat="1" ht="30" customHeight="1" x14ac:dyDescent="0.4"/>
    <row r="7790" s="90" customFormat="1" ht="30" customHeight="1" x14ac:dyDescent="0.4"/>
    <row r="7791" s="90" customFormat="1" ht="30" customHeight="1" x14ac:dyDescent="0.4"/>
    <row r="7792" s="90" customFormat="1" ht="30" customHeight="1" x14ac:dyDescent="0.4"/>
    <row r="7793" s="90" customFormat="1" ht="30" customHeight="1" x14ac:dyDescent="0.4"/>
    <row r="7794" s="90" customFormat="1" ht="30" customHeight="1" x14ac:dyDescent="0.4"/>
    <row r="7795" s="90" customFormat="1" ht="30" customHeight="1" x14ac:dyDescent="0.4"/>
    <row r="7796" s="90" customFormat="1" ht="30" customHeight="1" x14ac:dyDescent="0.4"/>
    <row r="7797" s="90" customFormat="1" ht="30" customHeight="1" x14ac:dyDescent="0.4"/>
    <row r="7798" s="90" customFormat="1" ht="30" customHeight="1" x14ac:dyDescent="0.4"/>
    <row r="7799" s="90" customFormat="1" ht="30" customHeight="1" x14ac:dyDescent="0.4"/>
    <row r="7800" s="90" customFormat="1" ht="30" customHeight="1" x14ac:dyDescent="0.4"/>
    <row r="7801" s="90" customFormat="1" ht="30" customHeight="1" x14ac:dyDescent="0.4"/>
    <row r="7802" s="90" customFormat="1" ht="30" customHeight="1" x14ac:dyDescent="0.4"/>
    <row r="7803" s="90" customFormat="1" ht="30" customHeight="1" x14ac:dyDescent="0.4"/>
    <row r="7804" s="90" customFormat="1" ht="30" customHeight="1" x14ac:dyDescent="0.4"/>
    <row r="7805" s="90" customFormat="1" ht="30" customHeight="1" x14ac:dyDescent="0.4"/>
    <row r="7806" s="90" customFormat="1" ht="30" customHeight="1" x14ac:dyDescent="0.4"/>
    <row r="7807" s="90" customFormat="1" ht="30" customHeight="1" x14ac:dyDescent="0.4"/>
    <row r="7808" s="90" customFormat="1" ht="30" customHeight="1" x14ac:dyDescent="0.4"/>
    <row r="7809" s="90" customFormat="1" ht="30" customHeight="1" x14ac:dyDescent="0.4"/>
    <row r="7810" s="90" customFormat="1" ht="30" customHeight="1" x14ac:dyDescent="0.4"/>
    <row r="7811" s="90" customFormat="1" ht="30" customHeight="1" x14ac:dyDescent="0.4"/>
    <row r="7812" s="90" customFormat="1" ht="30" customHeight="1" x14ac:dyDescent="0.4"/>
    <row r="7813" s="90" customFormat="1" ht="30" customHeight="1" x14ac:dyDescent="0.4"/>
    <row r="7814" s="90" customFormat="1" ht="30" customHeight="1" x14ac:dyDescent="0.4"/>
    <row r="7815" s="90" customFormat="1" ht="30" customHeight="1" x14ac:dyDescent="0.4"/>
    <row r="7816" s="90" customFormat="1" ht="30" customHeight="1" x14ac:dyDescent="0.4"/>
    <row r="7817" s="90" customFormat="1" ht="30" customHeight="1" x14ac:dyDescent="0.4"/>
    <row r="7818" s="90" customFormat="1" ht="30" customHeight="1" x14ac:dyDescent="0.4"/>
    <row r="7819" s="90" customFormat="1" ht="30" customHeight="1" x14ac:dyDescent="0.4"/>
    <row r="7820" s="90" customFormat="1" ht="30" customHeight="1" x14ac:dyDescent="0.4"/>
    <row r="7821" s="90" customFormat="1" ht="30" customHeight="1" x14ac:dyDescent="0.4"/>
    <row r="7822" s="90" customFormat="1" ht="30" customHeight="1" x14ac:dyDescent="0.4"/>
    <row r="7823" s="90" customFormat="1" ht="30" customHeight="1" x14ac:dyDescent="0.4"/>
    <row r="7824" s="90" customFormat="1" ht="30" customHeight="1" x14ac:dyDescent="0.4"/>
    <row r="7825" s="90" customFormat="1" ht="30" customHeight="1" x14ac:dyDescent="0.4"/>
    <row r="7826" s="90" customFormat="1" ht="30" customHeight="1" x14ac:dyDescent="0.4"/>
    <row r="7827" s="90" customFormat="1" ht="30" customHeight="1" x14ac:dyDescent="0.4"/>
    <row r="7828" s="90" customFormat="1" ht="30" customHeight="1" x14ac:dyDescent="0.4"/>
    <row r="7829" s="90" customFormat="1" ht="30" customHeight="1" x14ac:dyDescent="0.4"/>
    <row r="7830" s="90" customFormat="1" ht="30" customHeight="1" x14ac:dyDescent="0.4"/>
    <row r="7831" s="90" customFormat="1" ht="30" customHeight="1" x14ac:dyDescent="0.4"/>
    <row r="7832" s="90" customFormat="1" ht="30" customHeight="1" x14ac:dyDescent="0.4"/>
    <row r="7833" s="90" customFormat="1" ht="30" customHeight="1" x14ac:dyDescent="0.4"/>
    <row r="7834" s="90" customFormat="1" ht="30" customHeight="1" x14ac:dyDescent="0.4"/>
    <row r="7835" s="90" customFormat="1" ht="30" customHeight="1" x14ac:dyDescent="0.4"/>
    <row r="7836" s="90" customFormat="1" ht="30" customHeight="1" x14ac:dyDescent="0.4"/>
    <row r="7837" s="90" customFormat="1" ht="30" customHeight="1" x14ac:dyDescent="0.4"/>
    <row r="7838" s="90" customFormat="1" ht="30" customHeight="1" x14ac:dyDescent="0.4"/>
    <row r="7839" s="90" customFormat="1" ht="30" customHeight="1" x14ac:dyDescent="0.4"/>
    <row r="7840" s="90" customFormat="1" ht="30" customHeight="1" x14ac:dyDescent="0.4"/>
    <row r="7841" s="90" customFormat="1" ht="30" customHeight="1" x14ac:dyDescent="0.4"/>
    <row r="7842" s="90" customFormat="1" ht="30" customHeight="1" x14ac:dyDescent="0.4"/>
    <row r="7843" s="90" customFormat="1" ht="30" customHeight="1" x14ac:dyDescent="0.4"/>
    <row r="7844" s="90" customFormat="1" ht="30" customHeight="1" x14ac:dyDescent="0.4"/>
    <row r="7845" s="90" customFormat="1" ht="30" customHeight="1" x14ac:dyDescent="0.4"/>
    <row r="7846" s="90" customFormat="1" ht="30" customHeight="1" x14ac:dyDescent="0.4"/>
    <row r="7847" s="90" customFormat="1" ht="30" customHeight="1" x14ac:dyDescent="0.4"/>
    <row r="7848" s="90" customFormat="1" ht="30" customHeight="1" x14ac:dyDescent="0.4"/>
    <row r="7849" s="90" customFormat="1" ht="30" customHeight="1" x14ac:dyDescent="0.4"/>
    <row r="7850" s="90" customFormat="1" ht="30" customHeight="1" x14ac:dyDescent="0.4"/>
    <row r="7851" s="90" customFormat="1" ht="30" customHeight="1" x14ac:dyDescent="0.4"/>
    <row r="7852" s="90" customFormat="1" ht="30" customHeight="1" x14ac:dyDescent="0.4"/>
    <row r="7853" s="90" customFormat="1" ht="30" customHeight="1" x14ac:dyDescent="0.4"/>
    <row r="7854" s="90" customFormat="1" ht="30" customHeight="1" x14ac:dyDescent="0.4"/>
    <row r="7855" s="90" customFormat="1" ht="30" customHeight="1" x14ac:dyDescent="0.4"/>
    <row r="7856" s="90" customFormat="1" ht="30" customHeight="1" x14ac:dyDescent="0.4"/>
    <row r="7857" s="90" customFormat="1" ht="30" customHeight="1" x14ac:dyDescent="0.4"/>
    <row r="7858" s="90" customFormat="1" ht="30" customHeight="1" x14ac:dyDescent="0.4"/>
    <row r="7859" s="90" customFormat="1" ht="30" customHeight="1" x14ac:dyDescent="0.4"/>
    <row r="7860" s="90" customFormat="1" ht="30" customHeight="1" x14ac:dyDescent="0.4"/>
    <row r="7861" s="90" customFormat="1" ht="30" customHeight="1" x14ac:dyDescent="0.4"/>
    <row r="7862" s="90" customFormat="1" ht="30" customHeight="1" x14ac:dyDescent="0.4"/>
    <row r="7863" s="90" customFormat="1" ht="30" customHeight="1" x14ac:dyDescent="0.4"/>
    <row r="7864" s="90" customFormat="1" ht="30" customHeight="1" x14ac:dyDescent="0.4"/>
    <row r="7865" s="90" customFormat="1" ht="30" customHeight="1" x14ac:dyDescent="0.4"/>
    <row r="7866" s="90" customFormat="1" ht="30" customHeight="1" x14ac:dyDescent="0.4"/>
    <row r="7867" s="90" customFormat="1" ht="30" customHeight="1" x14ac:dyDescent="0.4"/>
    <row r="7868" s="90" customFormat="1" ht="30" customHeight="1" x14ac:dyDescent="0.4"/>
    <row r="7869" s="90" customFormat="1" ht="30" customHeight="1" x14ac:dyDescent="0.4"/>
    <row r="7870" s="90" customFormat="1" ht="30" customHeight="1" x14ac:dyDescent="0.4"/>
    <row r="7871" s="90" customFormat="1" ht="30" customHeight="1" x14ac:dyDescent="0.4"/>
    <row r="7872" s="90" customFormat="1" ht="30" customHeight="1" x14ac:dyDescent="0.4"/>
    <row r="7873" s="90" customFormat="1" ht="30" customHeight="1" x14ac:dyDescent="0.4"/>
    <row r="7874" s="90" customFormat="1" ht="30" customHeight="1" x14ac:dyDescent="0.4"/>
    <row r="7875" s="90" customFormat="1" ht="30" customHeight="1" x14ac:dyDescent="0.4"/>
    <row r="7876" s="90" customFormat="1" ht="30" customHeight="1" x14ac:dyDescent="0.4"/>
    <row r="7877" s="90" customFormat="1" ht="30" customHeight="1" x14ac:dyDescent="0.4"/>
    <row r="7878" s="90" customFormat="1" ht="30" customHeight="1" x14ac:dyDescent="0.4"/>
    <row r="7879" s="90" customFormat="1" ht="30" customHeight="1" x14ac:dyDescent="0.4"/>
    <row r="7880" s="90" customFormat="1" ht="30" customHeight="1" x14ac:dyDescent="0.4"/>
    <row r="7881" s="90" customFormat="1" ht="30" customHeight="1" x14ac:dyDescent="0.4"/>
    <row r="7882" s="90" customFormat="1" ht="30" customHeight="1" x14ac:dyDescent="0.4"/>
    <row r="7883" s="90" customFormat="1" ht="30" customHeight="1" x14ac:dyDescent="0.4"/>
    <row r="7884" s="90" customFormat="1" ht="30" customHeight="1" x14ac:dyDescent="0.4"/>
    <row r="7885" s="90" customFormat="1" ht="30" customHeight="1" x14ac:dyDescent="0.4"/>
    <row r="7886" s="90" customFormat="1" ht="30" customHeight="1" x14ac:dyDescent="0.4"/>
    <row r="7887" s="90" customFormat="1" ht="30" customHeight="1" x14ac:dyDescent="0.4"/>
    <row r="7888" s="90" customFormat="1" ht="30" customHeight="1" x14ac:dyDescent="0.4"/>
    <row r="7889" s="90" customFormat="1" ht="30" customHeight="1" x14ac:dyDescent="0.4"/>
    <row r="7890" s="90" customFormat="1" ht="30" customHeight="1" x14ac:dyDescent="0.4"/>
    <row r="7891" s="90" customFormat="1" ht="30" customHeight="1" x14ac:dyDescent="0.4"/>
    <row r="7892" s="90" customFormat="1" ht="30" customHeight="1" x14ac:dyDescent="0.4"/>
    <row r="7893" s="90" customFormat="1" ht="30" customHeight="1" x14ac:dyDescent="0.4"/>
    <row r="7894" s="90" customFormat="1" ht="30" customHeight="1" x14ac:dyDescent="0.4"/>
    <row r="7895" s="90" customFormat="1" ht="30" customHeight="1" x14ac:dyDescent="0.4"/>
    <row r="7896" s="90" customFormat="1" ht="30" customHeight="1" x14ac:dyDescent="0.4"/>
    <row r="7897" s="90" customFormat="1" ht="30" customHeight="1" x14ac:dyDescent="0.4"/>
    <row r="7898" s="90" customFormat="1" ht="30" customHeight="1" x14ac:dyDescent="0.4"/>
    <row r="7899" s="90" customFormat="1" ht="30" customHeight="1" x14ac:dyDescent="0.4"/>
    <row r="7900" s="90" customFormat="1" ht="30" customHeight="1" x14ac:dyDescent="0.4"/>
    <row r="7901" s="90" customFormat="1" ht="30" customHeight="1" x14ac:dyDescent="0.4"/>
    <row r="7902" s="90" customFormat="1" ht="30" customHeight="1" x14ac:dyDescent="0.4"/>
    <row r="7903" s="90" customFormat="1" ht="30" customHeight="1" x14ac:dyDescent="0.4"/>
    <row r="7904" s="90" customFormat="1" ht="30" customHeight="1" x14ac:dyDescent="0.4"/>
    <row r="7905" s="90" customFormat="1" ht="30" customHeight="1" x14ac:dyDescent="0.4"/>
    <row r="7906" s="90" customFormat="1" ht="30" customHeight="1" x14ac:dyDescent="0.4"/>
    <row r="7907" s="90" customFormat="1" ht="30" customHeight="1" x14ac:dyDescent="0.4"/>
    <row r="7908" s="90" customFormat="1" ht="30" customHeight="1" x14ac:dyDescent="0.4"/>
    <row r="7909" s="90" customFormat="1" ht="30" customHeight="1" x14ac:dyDescent="0.4"/>
    <row r="7910" s="90" customFormat="1" ht="30" customHeight="1" x14ac:dyDescent="0.4"/>
    <row r="7911" s="90" customFormat="1" ht="30" customHeight="1" x14ac:dyDescent="0.4"/>
    <row r="7912" s="90" customFormat="1" ht="30" customHeight="1" x14ac:dyDescent="0.4"/>
    <row r="7913" s="90" customFormat="1" ht="30" customHeight="1" x14ac:dyDescent="0.4"/>
    <row r="7914" s="90" customFormat="1" ht="30" customHeight="1" x14ac:dyDescent="0.4"/>
    <row r="7915" s="90" customFormat="1" ht="30" customHeight="1" x14ac:dyDescent="0.4"/>
    <row r="7916" s="90" customFormat="1" ht="30" customHeight="1" x14ac:dyDescent="0.4"/>
    <row r="7917" s="90" customFormat="1" ht="30" customHeight="1" x14ac:dyDescent="0.4"/>
    <row r="7918" s="90" customFormat="1" ht="30" customHeight="1" x14ac:dyDescent="0.4"/>
    <row r="7919" s="90" customFormat="1" ht="30" customHeight="1" x14ac:dyDescent="0.4"/>
    <row r="7920" s="90" customFormat="1" ht="30" customHeight="1" x14ac:dyDescent="0.4"/>
    <row r="7921" s="90" customFormat="1" ht="30" customHeight="1" x14ac:dyDescent="0.4"/>
    <row r="7922" s="90" customFormat="1" ht="30" customHeight="1" x14ac:dyDescent="0.4"/>
    <row r="7923" s="90" customFormat="1" ht="30" customHeight="1" x14ac:dyDescent="0.4"/>
    <row r="7924" s="90" customFormat="1" ht="30" customHeight="1" x14ac:dyDescent="0.4"/>
    <row r="7925" s="90" customFormat="1" ht="30" customHeight="1" x14ac:dyDescent="0.4"/>
    <row r="7926" s="90" customFormat="1" ht="30" customHeight="1" x14ac:dyDescent="0.4"/>
    <row r="7927" s="90" customFormat="1" ht="30" customHeight="1" x14ac:dyDescent="0.4"/>
    <row r="7928" s="90" customFormat="1" ht="30" customHeight="1" x14ac:dyDescent="0.4"/>
    <row r="7929" s="90" customFormat="1" ht="30" customHeight="1" x14ac:dyDescent="0.4"/>
    <row r="7930" s="90" customFormat="1" ht="30" customHeight="1" x14ac:dyDescent="0.4"/>
    <row r="7931" s="90" customFormat="1" ht="30" customHeight="1" x14ac:dyDescent="0.4"/>
    <row r="7932" s="90" customFormat="1" ht="30" customHeight="1" x14ac:dyDescent="0.4"/>
    <row r="7933" s="90" customFormat="1" ht="30" customHeight="1" x14ac:dyDescent="0.4"/>
    <row r="7934" s="90" customFormat="1" ht="30" customHeight="1" x14ac:dyDescent="0.4"/>
    <row r="7935" s="90" customFormat="1" ht="30" customHeight="1" x14ac:dyDescent="0.4"/>
    <row r="7936" s="90" customFormat="1" ht="30" customHeight="1" x14ac:dyDescent="0.4"/>
    <row r="7937" s="90" customFormat="1" ht="30" customHeight="1" x14ac:dyDescent="0.4"/>
    <row r="7938" s="90" customFormat="1" ht="30" customHeight="1" x14ac:dyDescent="0.4"/>
    <row r="7939" s="90" customFormat="1" ht="30" customHeight="1" x14ac:dyDescent="0.4"/>
    <row r="7940" s="90" customFormat="1" ht="30" customHeight="1" x14ac:dyDescent="0.4"/>
    <row r="7941" s="90" customFormat="1" ht="30" customHeight="1" x14ac:dyDescent="0.4"/>
    <row r="7942" s="90" customFormat="1" ht="30" customHeight="1" x14ac:dyDescent="0.4"/>
    <row r="7943" s="90" customFormat="1" ht="30" customHeight="1" x14ac:dyDescent="0.4"/>
    <row r="7944" s="90" customFormat="1" ht="30" customHeight="1" x14ac:dyDescent="0.4"/>
    <row r="7945" s="90" customFormat="1" ht="30" customHeight="1" x14ac:dyDescent="0.4"/>
    <row r="7946" s="90" customFormat="1" ht="30" customHeight="1" x14ac:dyDescent="0.4"/>
    <row r="7947" s="90" customFormat="1" ht="30" customHeight="1" x14ac:dyDescent="0.4"/>
    <row r="7948" s="90" customFormat="1" ht="30" customHeight="1" x14ac:dyDescent="0.4"/>
    <row r="7949" s="90" customFormat="1" ht="30" customHeight="1" x14ac:dyDescent="0.4"/>
    <row r="7950" s="90" customFormat="1" ht="30" customHeight="1" x14ac:dyDescent="0.4"/>
    <row r="7951" s="90" customFormat="1" ht="30" customHeight="1" x14ac:dyDescent="0.4"/>
    <row r="7952" s="90" customFormat="1" ht="30" customHeight="1" x14ac:dyDescent="0.4"/>
    <row r="7953" s="90" customFormat="1" ht="30" customHeight="1" x14ac:dyDescent="0.4"/>
    <row r="7954" s="90" customFormat="1" ht="30" customHeight="1" x14ac:dyDescent="0.4"/>
    <row r="7955" s="90" customFormat="1" ht="30" customHeight="1" x14ac:dyDescent="0.4"/>
    <row r="7956" s="90" customFormat="1" ht="30" customHeight="1" x14ac:dyDescent="0.4"/>
    <row r="7957" s="90" customFormat="1" ht="30" customHeight="1" x14ac:dyDescent="0.4"/>
    <row r="7958" s="90" customFormat="1" ht="30" customHeight="1" x14ac:dyDescent="0.4"/>
    <row r="7959" s="90" customFormat="1" ht="30" customHeight="1" x14ac:dyDescent="0.4"/>
    <row r="7960" s="90" customFormat="1" ht="30" customHeight="1" x14ac:dyDescent="0.4"/>
    <row r="7961" s="90" customFormat="1" ht="30" customHeight="1" x14ac:dyDescent="0.4"/>
    <row r="7962" s="90" customFormat="1" ht="30" customHeight="1" x14ac:dyDescent="0.4"/>
    <row r="7963" s="90" customFormat="1" ht="30" customHeight="1" x14ac:dyDescent="0.4"/>
    <row r="7964" s="90" customFormat="1" ht="30" customHeight="1" x14ac:dyDescent="0.4"/>
    <row r="7965" s="90" customFormat="1" ht="30" customHeight="1" x14ac:dyDescent="0.4"/>
    <row r="7966" s="90" customFormat="1" ht="30" customHeight="1" x14ac:dyDescent="0.4"/>
    <row r="7967" s="90" customFormat="1" ht="30" customHeight="1" x14ac:dyDescent="0.4"/>
    <row r="7968" s="90" customFormat="1" ht="30" customHeight="1" x14ac:dyDescent="0.4"/>
    <row r="7969" s="90" customFormat="1" ht="30" customHeight="1" x14ac:dyDescent="0.4"/>
    <row r="7970" s="90" customFormat="1" ht="30" customHeight="1" x14ac:dyDescent="0.4"/>
    <row r="7971" s="90" customFormat="1" ht="30" customHeight="1" x14ac:dyDescent="0.4"/>
    <row r="7972" s="90" customFormat="1" ht="30" customHeight="1" x14ac:dyDescent="0.4"/>
    <row r="7973" s="90" customFormat="1" ht="30" customHeight="1" x14ac:dyDescent="0.4"/>
    <row r="7974" s="90" customFormat="1" ht="30" customHeight="1" x14ac:dyDescent="0.4"/>
    <row r="7975" s="90" customFormat="1" ht="30" customHeight="1" x14ac:dyDescent="0.4"/>
    <row r="7976" s="90" customFormat="1" ht="30" customHeight="1" x14ac:dyDescent="0.4"/>
    <row r="7977" s="90" customFormat="1" ht="30" customHeight="1" x14ac:dyDescent="0.4"/>
    <row r="7978" s="90" customFormat="1" ht="30" customHeight="1" x14ac:dyDescent="0.4"/>
    <row r="7979" s="90" customFormat="1" ht="30" customHeight="1" x14ac:dyDescent="0.4"/>
    <row r="7980" s="90" customFormat="1" ht="30" customHeight="1" x14ac:dyDescent="0.4"/>
    <row r="7981" s="90" customFormat="1" ht="30" customHeight="1" x14ac:dyDescent="0.4"/>
    <row r="7982" s="90" customFormat="1" ht="30" customHeight="1" x14ac:dyDescent="0.4"/>
    <row r="7983" s="90" customFormat="1" ht="30" customHeight="1" x14ac:dyDescent="0.4"/>
    <row r="7984" s="90" customFormat="1" ht="30" customHeight="1" x14ac:dyDescent="0.4"/>
    <row r="7985" s="90" customFormat="1" ht="30" customHeight="1" x14ac:dyDescent="0.4"/>
    <row r="7986" s="90" customFormat="1" ht="30" customHeight="1" x14ac:dyDescent="0.4"/>
    <row r="7987" s="90" customFormat="1" ht="30" customHeight="1" x14ac:dyDescent="0.4"/>
    <row r="7988" s="90" customFormat="1" ht="30" customHeight="1" x14ac:dyDescent="0.4"/>
    <row r="7989" s="90" customFormat="1" ht="30" customHeight="1" x14ac:dyDescent="0.4"/>
    <row r="7990" s="90" customFormat="1" ht="30" customHeight="1" x14ac:dyDescent="0.4"/>
    <row r="7991" s="90" customFormat="1" ht="30" customHeight="1" x14ac:dyDescent="0.4"/>
    <row r="7992" s="90" customFormat="1" ht="30" customHeight="1" x14ac:dyDescent="0.4"/>
    <row r="7993" s="90" customFormat="1" ht="30" customHeight="1" x14ac:dyDescent="0.4"/>
    <row r="7994" s="90" customFormat="1" ht="30" customHeight="1" x14ac:dyDescent="0.4"/>
    <row r="7995" s="90" customFormat="1" ht="30" customHeight="1" x14ac:dyDescent="0.4"/>
    <row r="7996" s="90" customFormat="1" ht="30" customHeight="1" x14ac:dyDescent="0.4"/>
    <row r="7997" s="90" customFormat="1" ht="30" customHeight="1" x14ac:dyDescent="0.4"/>
    <row r="7998" s="90" customFormat="1" ht="30" customHeight="1" x14ac:dyDescent="0.4"/>
    <row r="7999" s="90" customFormat="1" ht="30" customHeight="1" x14ac:dyDescent="0.4"/>
    <row r="8000" s="90" customFormat="1" ht="30" customHeight="1" x14ac:dyDescent="0.4"/>
    <row r="8001" s="90" customFormat="1" ht="30" customHeight="1" x14ac:dyDescent="0.4"/>
    <row r="8002" s="90" customFormat="1" ht="30" customHeight="1" x14ac:dyDescent="0.4"/>
    <row r="8003" s="90" customFormat="1" ht="30" customHeight="1" x14ac:dyDescent="0.4"/>
    <row r="8004" s="90" customFormat="1" ht="30" customHeight="1" x14ac:dyDescent="0.4"/>
    <row r="8005" s="90" customFormat="1" ht="30" customHeight="1" x14ac:dyDescent="0.4"/>
    <row r="8006" s="90" customFormat="1" ht="30" customHeight="1" x14ac:dyDescent="0.4"/>
    <row r="8007" s="90" customFormat="1" ht="30" customHeight="1" x14ac:dyDescent="0.4"/>
    <row r="8008" s="90" customFormat="1" ht="30" customHeight="1" x14ac:dyDescent="0.4"/>
    <row r="8009" s="90" customFormat="1" ht="30" customHeight="1" x14ac:dyDescent="0.4"/>
    <row r="8010" s="90" customFormat="1" ht="30" customHeight="1" x14ac:dyDescent="0.4"/>
    <row r="8011" s="90" customFormat="1" ht="30" customHeight="1" x14ac:dyDescent="0.4"/>
    <row r="8012" s="90" customFormat="1" ht="30" customHeight="1" x14ac:dyDescent="0.4"/>
    <row r="8013" s="90" customFormat="1" ht="30" customHeight="1" x14ac:dyDescent="0.4"/>
    <row r="8014" s="90" customFormat="1" ht="30" customHeight="1" x14ac:dyDescent="0.4"/>
    <row r="8015" s="90" customFormat="1" ht="30" customHeight="1" x14ac:dyDescent="0.4"/>
    <row r="8016" s="90" customFormat="1" ht="30" customHeight="1" x14ac:dyDescent="0.4"/>
    <row r="8017" s="90" customFormat="1" ht="30" customHeight="1" x14ac:dyDescent="0.4"/>
    <row r="8018" s="90" customFormat="1" ht="30" customHeight="1" x14ac:dyDescent="0.4"/>
    <row r="8019" s="90" customFormat="1" ht="30" customHeight="1" x14ac:dyDescent="0.4"/>
    <row r="8020" s="90" customFormat="1" ht="30" customHeight="1" x14ac:dyDescent="0.4"/>
    <row r="8021" s="90" customFormat="1" ht="30" customHeight="1" x14ac:dyDescent="0.4"/>
    <row r="8022" s="90" customFormat="1" ht="30" customHeight="1" x14ac:dyDescent="0.4"/>
    <row r="8023" s="90" customFormat="1" ht="30" customHeight="1" x14ac:dyDescent="0.4"/>
    <row r="8024" s="90" customFormat="1" ht="30" customHeight="1" x14ac:dyDescent="0.4"/>
    <row r="8025" s="90" customFormat="1" ht="30" customHeight="1" x14ac:dyDescent="0.4"/>
    <row r="8026" s="90" customFormat="1" ht="30" customHeight="1" x14ac:dyDescent="0.4"/>
    <row r="8027" s="90" customFormat="1" ht="30" customHeight="1" x14ac:dyDescent="0.4"/>
    <row r="8028" s="90" customFormat="1" ht="30" customHeight="1" x14ac:dyDescent="0.4"/>
    <row r="8029" s="90" customFormat="1" ht="30" customHeight="1" x14ac:dyDescent="0.4"/>
    <row r="8030" s="90" customFormat="1" ht="30" customHeight="1" x14ac:dyDescent="0.4"/>
    <row r="8031" s="90" customFormat="1" ht="30" customHeight="1" x14ac:dyDescent="0.4"/>
    <row r="8032" s="90" customFormat="1" ht="30" customHeight="1" x14ac:dyDescent="0.4"/>
    <row r="8033" s="90" customFormat="1" ht="30" customHeight="1" x14ac:dyDescent="0.4"/>
    <row r="8034" s="90" customFormat="1" ht="30" customHeight="1" x14ac:dyDescent="0.4"/>
    <row r="8035" s="90" customFormat="1" ht="30" customHeight="1" x14ac:dyDescent="0.4"/>
    <row r="8036" s="90" customFormat="1" ht="30" customHeight="1" x14ac:dyDescent="0.4"/>
    <row r="8037" s="90" customFormat="1" ht="30" customHeight="1" x14ac:dyDescent="0.4"/>
    <row r="8038" s="90" customFormat="1" ht="30" customHeight="1" x14ac:dyDescent="0.4"/>
    <row r="8039" s="90" customFormat="1" ht="30" customHeight="1" x14ac:dyDescent="0.4"/>
    <row r="8040" s="90" customFormat="1" ht="30" customHeight="1" x14ac:dyDescent="0.4"/>
    <row r="8041" s="90" customFormat="1" ht="30" customHeight="1" x14ac:dyDescent="0.4"/>
    <row r="8042" s="90" customFormat="1" ht="30" customHeight="1" x14ac:dyDescent="0.4"/>
    <row r="8043" s="90" customFormat="1" ht="30" customHeight="1" x14ac:dyDescent="0.4"/>
    <row r="8044" s="90" customFormat="1" ht="30" customHeight="1" x14ac:dyDescent="0.4"/>
    <row r="8045" s="90" customFormat="1" ht="30" customHeight="1" x14ac:dyDescent="0.4"/>
    <row r="8046" s="90" customFormat="1" ht="30" customHeight="1" x14ac:dyDescent="0.4"/>
    <row r="8047" s="90" customFormat="1" ht="30" customHeight="1" x14ac:dyDescent="0.4"/>
    <row r="8048" s="90" customFormat="1" ht="30" customHeight="1" x14ac:dyDescent="0.4"/>
    <row r="8049" s="90" customFormat="1" ht="30" customHeight="1" x14ac:dyDescent="0.4"/>
    <row r="8050" s="90" customFormat="1" ht="30" customHeight="1" x14ac:dyDescent="0.4"/>
    <row r="8051" s="90" customFormat="1" ht="30" customHeight="1" x14ac:dyDescent="0.4"/>
    <row r="8052" s="90" customFormat="1" ht="30" customHeight="1" x14ac:dyDescent="0.4"/>
    <row r="8053" s="90" customFormat="1" ht="30" customHeight="1" x14ac:dyDescent="0.4"/>
    <row r="8054" s="90" customFormat="1" ht="30" customHeight="1" x14ac:dyDescent="0.4"/>
    <row r="8055" s="90" customFormat="1" ht="30" customHeight="1" x14ac:dyDescent="0.4"/>
    <row r="8056" s="90" customFormat="1" ht="30" customHeight="1" x14ac:dyDescent="0.4"/>
    <row r="8057" s="90" customFormat="1" ht="30" customHeight="1" x14ac:dyDescent="0.4"/>
    <row r="8058" s="90" customFormat="1" ht="30" customHeight="1" x14ac:dyDescent="0.4"/>
    <row r="8059" s="90" customFormat="1" ht="30" customHeight="1" x14ac:dyDescent="0.4"/>
    <row r="8060" s="90" customFormat="1" ht="30" customHeight="1" x14ac:dyDescent="0.4"/>
    <row r="8061" s="90" customFormat="1" ht="30" customHeight="1" x14ac:dyDescent="0.4"/>
    <row r="8062" s="90" customFormat="1" ht="30" customHeight="1" x14ac:dyDescent="0.4"/>
    <row r="8063" s="90" customFormat="1" ht="30" customHeight="1" x14ac:dyDescent="0.4"/>
    <row r="8064" s="90" customFormat="1" ht="30" customHeight="1" x14ac:dyDescent="0.4"/>
    <row r="8065" s="90" customFormat="1" ht="30" customHeight="1" x14ac:dyDescent="0.4"/>
    <row r="8066" s="90" customFormat="1" ht="30" customHeight="1" x14ac:dyDescent="0.4"/>
    <row r="8067" s="90" customFormat="1" ht="30" customHeight="1" x14ac:dyDescent="0.4"/>
    <row r="8068" s="90" customFormat="1" ht="30" customHeight="1" x14ac:dyDescent="0.4"/>
    <row r="8069" s="90" customFormat="1" ht="30" customHeight="1" x14ac:dyDescent="0.4"/>
    <row r="8070" s="90" customFormat="1" ht="30" customHeight="1" x14ac:dyDescent="0.4"/>
    <row r="8071" s="90" customFormat="1" ht="30" customHeight="1" x14ac:dyDescent="0.4"/>
    <row r="8072" s="90" customFormat="1" ht="30" customHeight="1" x14ac:dyDescent="0.4"/>
    <row r="8073" s="90" customFormat="1" ht="30" customHeight="1" x14ac:dyDescent="0.4"/>
    <row r="8074" s="90" customFormat="1" ht="30" customHeight="1" x14ac:dyDescent="0.4"/>
    <row r="8075" s="90" customFormat="1" ht="30" customHeight="1" x14ac:dyDescent="0.4"/>
    <row r="8076" s="90" customFormat="1" ht="30" customHeight="1" x14ac:dyDescent="0.4"/>
    <row r="8077" s="90" customFormat="1" ht="30" customHeight="1" x14ac:dyDescent="0.4"/>
    <row r="8078" s="90" customFormat="1" ht="30" customHeight="1" x14ac:dyDescent="0.4"/>
    <row r="8079" s="90" customFormat="1" ht="30" customHeight="1" x14ac:dyDescent="0.4"/>
    <row r="8080" s="90" customFormat="1" ht="30" customHeight="1" x14ac:dyDescent="0.4"/>
    <row r="8081" s="90" customFormat="1" ht="30" customHeight="1" x14ac:dyDescent="0.4"/>
    <row r="8082" s="90" customFormat="1" ht="30" customHeight="1" x14ac:dyDescent="0.4"/>
    <row r="8083" s="90" customFormat="1" ht="30" customHeight="1" x14ac:dyDescent="0.4"/>
    <row r="8084" s="90" customFormat="1" ht="30" customHeight="1" x14ac:dyDescent="0.4"/>
    <row r="8085" s="90" customFormat="1" ht="30" customHeight="1" x14ac:dyDescent="0.4"/>
    <row r="8086" s="90" customFormat="1" ht="30" customHeight="1" x14ac:dyDescent="0.4"/>
    <row r="8087" s="90" customFormat="1" ht="30" customHeight="1" x14ac:dyDescent="0.4"/>
    <row r="8088" s="90" customFormat="1" ht="30" customHeight="1" x14ac:dyDescent="0.4"/>
    <row r="8089" s="90" customFormat="1" ht="30" customHeight="1" x14ac:dyDescent="0.4"/>
    <row r="8090" s="90" customFormat="1" ht="30" customHeight="1" x14ac:dyDescent="0.4"/>
    <row r="8091" s="90" customFormat="1" ht="30" customHeight="1" x14ac:dyDescent="0.4"/>
    <row r="8092" s="90" customFormat="1" ht="30" customHeight="1" x14ac:dyDescent="0.4"/>
    <row r="8093" s="90" customFormat="1" ht="30" customHeight="1" x14ac:dyDescent="0.4"/>
    <row r="8094" s="90" customFormat="1" ht="30" customHeight="1" x14ac:dyDescent="0.4"/>
    <row r="8095" s="90" customFormat="1" ht="30" customHeight="1" x14ac:dyDescent="0.4"/>
    <row r="8096" s="90" customFormat="1" ht="30" customHeight="1" x14ac:dyDescent="0.4"/>
    <row r="8097" s="90" customFormat="1" ht="30" customHeight="1" x14ac:dyDescent="0.4"/>
    <row r="8098" s="90" customFormat="1" ht="30" customHeight="1" x14ac:dyDescent="0.4"/>
    <row r="8099" s="90" customFormat="1" ht="30" customHeight="1" x14ac:dyDescent="0.4"/>
    <row r="8100" s="90" customFormat="1" ht="30" customHeight="1" x14ac:dyDescent="0.4"/>
    <row r="8101" s="90" customFormat="1" ht="30" customHeight="1" x14ac:dyDescent="0.4"/>
    <row r="8102" s="90" customFormat="1" ht="30" customHeight="1" x14ac:dyDescent="0.4"/>
    <row r="8103" s="90" customFormat="1" ht="30" customHeight="1" x14ac:dyDescent="0.4"/>
    <row r="8104" s="90" customFormat="1" ht="30" customHeight="1" x14ac:dyDescent="0.4"/>
    <row r="8105" s="90" customFormat="1" ht="30" customHeight="1" x14ac:dyDescent="0.4"/>
    <row r="8106" s="90" customFormat="1" ht="30" customHeight="1" x14ac:dyDescent="0.4"/>
    <row r="8107" s="90" customFormat="1" ht="30" customHeight="1" x14ac:dyDescent="0.4"/>
    <row r="8108" s="90" customFormat="1" ht="30" customHeight="1" x14ac:dyDescent="0.4"/>
    <row r="8109" s="90" customFormat="1" ht="30" customHeight="1" x14ac:dyDescent="0.4"/>
    <row r="8110" s="90" customFormat="1" ht="30" customHeight="1" x14ac:dyDescent="0.4"/>
    <row r="8111" s="90" customFormat="1" ht="30" customHeight="1" x14ac:dyDescent="0.4"/>
    <row r="8112" s="90" customFormat="1" ht="30" customHeight="1" x14ac:dyDescent="0.4"/>
    <row r="8113" s="90" customFormat="1" ht="30" customHeight="1" x14ac:dyDescent="0.4"/>
    <row r="8114" s="90" customFormat="1" ht="30" customHeight="1" x14ac:dyDescent="0.4"/>
    <row r="8115" s="90" customFormat="1" ht="30" customHeight="1" x14ac:dyDescent="0.4"/>
    <row r="8116" s="90" customFormat="1" ht="30" customHeight="1" x14ac:dyDescent="0.4"/>
    <row r="8117" s="90" customFormat="1" ht="30" customHeight="1" x14ac:dyDescent="0.4"/>
    <row r="8118" s="90" customFormat="1" ht="30" customHeight="1" x14ac:dyDescent="0.4"/>
    <row r="8119" s="90" customFormat="1" ht="30" customHeight="1" x14ac:dyDescent="0.4"/>
    <row r="8120" s="90" customFormat="1" ht="30" customHeight="1" x14ac:dyDescent="0.4"/>
    <row r="8121" s="90" customFormat="1" ht="30" customHeight="1" x14ac:dyDescent="0.4"/>
    <row r="8122" s="90" customFormat="1" ht="30" customHeight="1" x14ac:dyDescent="0.4"/>
    <row r="8123" s="90" customFormat="1" ht="30" customHeight="1" x14ac:dyDescent="0.4"/>
    <row r="8124" s="90" customFormat="1" ht="30" customHeight="1" x14ac:dyDescent="0.4"/>
    <row r="8125" s="90" customFormat="1" ht="30" customHeight="1" x14ac:dyDescent="0.4"/>
    <row r="8126" s="90" customFormat="1" ht="30" customHeight="1" x14ac:dyDescent="0.4"/>
    <row r="8127" s="90" customFormat="1" ht="30" customHeight="1" x14ac:dyDescent="0.4"/>
    <row r="8128" s="90" customFormat="1" ht="30" customHeight="1" x14ac:dyDescent="0.4"/>
    <row r="8129" s="90" customFormat="1" ht="30" customHeight="1" x14ac:dyDescent="0.4"/>
    <row r="8130" s="90" customFormat="1" ht="30" customHeight="1" x14ac:dyDescent="0.4"/>
    <row r="8131" s="90" customFormat="1" ht="30" customHeight="1" x14ac:dyDescent="0.4"/>
    <row r="8132" s="90" customFormat="1" ht="30" customHeight="1" x14ac:dyDescent="0.4"/>
    <row r="8133" s="90" customFormat="1" ht="30" customHeight="1" x14ac:dyDescent="0.4"/>
    <row r="8134" s="90" customFormat="1" ht="30" customHeight="1" x14ac:dyDescent="0.4"/>
    <row r="8135" s="90" customFormat="1" ht="30" customHeight="1" x14ac:dyDescent="0.4"/>
    <row r="8136" s="90" customFormat="1" ht="30" customHeight="1" x14ac:dyDescent="0.4"/>
    <row r="8137" s="90" customFormat="1" ht="30" customHeight="1" x14ac:dyDescent="0.4"/>
    <row r="8138" s="90" customFormat="1" ht="30" customHeight="1" x14ac:dyDescent="0.4"/>
    <row r="8139" s="90" customFormat="1" ht="30" customHeight="1" x14ac:dyDescent="0.4"/>
    <row r="8140" s="90" customFormat="1" ht="30" customHeight="1" x14ac:dyDescent="0.4"/>
    <row r="8141" s="90" customFormat="1" ht="30" customHeight="1" x14ac:dyDescent="0.4"/>
    <row r="8142" s="90" customFormat="1" ht="30" customHeight="1" x14ac:dyDescent="0.4"/>
    <row r="8143" s="90" customFormat="1" ht="30" customHeight="1" x14ac:dyDescent="0.4"/>
    <row r="8144" s="90" customFormat="1" ht="30" customHeight="1" x14ac:dyDescent="0.4"/>
    <row r="8145" s="90" customFormat="1" ht="30" customHeight="1" x14ac:dyDescent="0.4"/>
    <row r="8146" s="90" customFormat="1" ht="30" customHeight="1" x14ac:dyDescent="0.4"/>
    <row r="8147" s="90" customFormat="1" ht="30" customHeight="1" x14ac:dyDescent="0.4"/>
    <row r="8148" s="90" customFormat="1" ht="30" customHeight="1" x14ac:dyDescent="0.4"/>
    <row r="8149" s="90" customFormat="1" ht="30" customHeight="1" x14ac:dyDescent="0.4"/>
    <row r="8150" s="90" customFormat="1" ht="30" customHeight="1" x14ac:dyDescent="0.4"/>
    <row r="8151" s="90" customFormat="1" ht="30" customHeight="1" x14ac:dyDescent="0.4"/>
    <row r="8152" s="90" customFormat="1" ht="30" customHeight="1" x14ac:dyDescent="0.4"/>
    <row r="8153" s="90" customFormat="1" ht="30" customHeight="1" x14ac:dyDescent="0.4"/>
    <row r="8154" s="90" customFormat="1" ht="30" customHeight="1" x14ac:dyDescent="0.4"/>
    <row r="8155" s="90" customFormat="1" ht="30" customHeight="1" x14ac:dyDescent="0.4"/>
    <row r="8156" s="90" customFormat="1" ht="30" customHeight="1" x14ac:dyDescent="0.4"/>
    <row r="8157" s="90" customFormat="1" ht="30" customHeight="1" x14ac:dyDescent="0.4"/>
    <row r="8158" s="90" customFormat="1" ht="30" customHeight="1" x14ac:dyDescent="0.4"/>
    <row r="8159" s="90" customFormat="1" ht="30" customHeight="1" x14ac:dyDescent="0.4"/>
    <row r="8160" s="90" customFormat="1" ht="30" customHeight="1" x14ac:dyDescent="0.4"/>
    <row r="8161" s="90" customFormat="1" ht="30" customHeight="1" x14ac:dyDescent="0.4"/>
    <row r="8162" s="90" customFormat="1" ht="30" customHeight="1" x14ac:dyDescent="0.4"/>
    <row r="8163" s="90" customFormat="1" ht="30" customHeight="1" x14ac:dyDescent="0.4"/>
    <row r="8164" s="90" customFormat="1" ht="30" customHeight="1" x14ac:dyDescent="0.4"/>
    <row r="8165" s="90" customFormat="1" ht="30" customHeight="1" x14ac:dyDescent="0.4"/>
    <row r="8166" s="90" customFormat="1" ht="30" customHeight="1" x14ac:dyDescent="0.4"/>
    <row r="8167" s="90" customFormat="1" ht="30" customHeight="1" x14ac:dyDescent="0.4"/>
    <row r="8168" s="90" customFormat="1" ht="30" customHeight="1" x14ac:dyDescent="0.4"/>
    <row r="8169" s="90" customFormat="1" ht="30" customHeight="1" x14ac:dyDescent="0.4"/>
    <row r="8170" s="90" customFormat="1" ht="30" customHeight="1" x14ac:dyDescent="0.4"/>
    <row r="8171" s="90" customFormat="1" ht="30" customHeight="1" x14ac:dyDescent="0.4"/>
    <row r="8172" s="90" customFormat="1" ht="30" customHeight="1" x14ac:dyDescent="0.4"/>
    <row r="8173" s="90" customFormat="1" ht="30" customHeight="1" x14ac:dyDescent="0.4"/>
    <row r="8174" s="90" customFormat="1" ht="30" customHeight="1" x14ac:dyDescent="0.4"/>
    <row r="8175" s="90" customFormat="1" ht="30" customHeight="1" x14ac:dyDescent="0.4"/>
    <row r="8176" s="90" customFormat="1" ht="30" customHeight="1" x14ac:dyDescent="0.4"/>
    <row r="8177" s="90" customFormat="1" ht="30" customHeight="1" x14ac:dyDescent="0.4"/>
    <row r="8178" s="90" customFormat="1" ht="30" customHeight="1" x14ac:dyDescent="0.4"/>
    <row r="8179" s="90" customFormat="1" ht="30" customHeight="1" x14ac:dyDescent="0.4"/>
    <row r="8180" s="90" customFormat="1" ht="30" customHeight="1" x14ac:dyDescent="0.4"/>
    <row r="8181" s="90" customFormat="1" ht="30" customHeight="1" x14ac:dyDescent="0.4"/>
    <row r="8182" s="90" customFormat="1" ht="30" customHeight="1" x14ac:dyDescent="0.4"/>
    <row r="8183" s="90" customFormat="1" ht="30" customHeight="1" x14ac:dyDescent="0.4"/>
    <row r="8184" s="90" customFormat="1" ht="30" customHeight="1" x14ac:dyDescent="0.4"/>
    <row r="8185" s="90" customFormat="1" ht="30" customHeight="1" x14ac:dyDescent="0.4"/>
    <row r="8186" s="90" customFormat="1" ht="30" customHeight="1" x14ac:dyDescent="0.4"/>
    <row r="8187" s="90" customFormat="1" ht="30" customHeight="1" x14ac:dyDescent="0.4"/>
    <row r="8188" s="90" customFormat="1" ht="30" customHeight="1" x14ac:dyDescent="0.4"/>
    <row r="8189" s="90" customFormat="1" ht="30" customHeight="1" x14ac:dyDescent="0.4"/>
    <row r="8190" s="90" customFormat="1" ht="30" customHeight="1" x14ac:dyDescent="0.4"/>
    <row r="8191" s="90" customFormat="1" ht="30" customHeight="1" x14ac:dyDescent="0.4"/>
    <row r="8192" s="90" customFormat="1" ht="30" customHeight="1" x14ac:dyDescent="0.4"/>
    <row r="8193" s="90" customFormat="1" ht="30" customHeight="1" x14ac:dyDescent="0.4"/>
    <row r="8194" s="90" customFormat="1" ht="30" customHeight="1" x14ac:dyDescent="0.4"/>
    <row r="8195" s="90" customFormat="1" ht="30" customHeight="1" x14ac:dyDescent="0.4"/>
    <row r="8196" s="90" customFormat="1" ht="30" customHeight="1" x14ac:dyDescent="0.4"/>
    <row r="8197" s="90" customFormat="1" ht="30" customHeight="1" x14ac:dyDescent="0.4"/>
    <row r="8198" s="90" customFormat="1" ht="30" customHeight="1" x14ac:dyDescent="0.4"/>
    <row r="8199" s="90" customFormat="1" ht="30" customHeight="1" x14ac:dyDescent="0.4"/>
    <row r="8200" s="90" customFormat="1" ht="30" customHeight="1" x14ac:dyDescent="0.4"/>
    <row r="8201" s="90" customFormat="1" ht="30" customHeight="1" x14ac:dyDescent="0.4"/>
    <row r="8202" s="90" customFormat="1" ht="30" customHeight="1" x14ac:dyDescent="0.4"/>
    <row r="8203" s="90" customFormat="1" ht="30" customHeight="1" x14ac:dyDescent="0.4"/>
    <row r="8204" s="90" customFormat="1" ht="30" customHeight="1" x14ac:dyDescent="0.4"/>
    <row r="8205" s="90" customFormat="1" ht="30" customHeight="1" x14ac:dyDescent="0.4"/>
    <row r="8206" s="90" customFormat="1" ht="30" customHeight="1" x14ac:dyDescent="0.4"/>
    <row r="8207" s="90" customFormat="1" ht="30" customHeight="1" x14ac:dyDescent="0.4"/>
    <row r="8208" s="90" customFormat="1" ht="30" customHeight="1" x14ac:dyDescent="0.4"/>
    <row r="8209" s="90" customFormat="1" ht="30" customHeight="1" x14ac:dyDescent="0.4"/>
    <row r="8210" s="90" customFormat="1" ht="30" customHeight="1" x14ac:dyDescent="0.4"/>
    <row r="8211" s="90" customFormat="1" ht="30" customHeight="1" x14ac:dyDescent="0.4"/>
    <row r="8212" s="90" customFormat="1" ht="30" customHeight="1" x14ac:dyDescent="0.4"/>
    <row r="8213" s="90" customFormat="1" ht="30" customHeight="1" x14ac:dyDescent="0.4"/>
    <row r="8214" s="90" customFormat="1" ht="30" customHeight="1" x14ac:dyDescent="0.4"/>
    <row r="8215" s="90" customFormat="1" ht="30" customHeight="1" x14ac:dyDescent="0.4"/>
    <row r="8216" s="90" customFormat="1" ht="30" customHeight="1" x14ac:dyDescent="0.4"/>
    <row r="8217" s="90" customFormat="1" ht="30" customHeight="1" x14ac:dyDescent="0.4"/>
    <row r="8218" s="90" customFormat="1" ht="30" customHeight="1" x14ac:dyDescent="0.4"/>
    <row r="8219" s="90" customFormat="1" ht="30" customHeight="1" x14ac:dyDescent="0.4"/>
    <row r="8220" s="90" customFormat="1" ht="30" customHeight="1" x14ac:dyDescent="0.4"/>
    <row r="8221" s="90" customFormat="1" ht="30" customHeight="1" x14ac:dyDescent="0.4"/>
    <row r="8222" s="90" customFormat="1" ht="30" customHeight="1" x14ac:dyDescent="0.4"/>
    <row r="8223" s="90" customFormat="1" ht="30" customHeight="1" x14ac:dyDescent="0.4"/>
    <row r="8224" s="90" customFormat="1" ht="30" customHeight="1" x14ac:dyDescent="0.4"/>
    <row r="8225" s="90" customFormat="1" ht="30" customHeight="1" x14ac:dyDescent="0.4"/>
    <row r="8226" s="90" customFormat="1" ht="30" customHeight="1" x14ac:dyDescent="0.4"/>
    <row r="8227" s="90" customFormat="1" ht="30" customHeight="1" x14ac:dyDescent="0.4"/>
    <row r="8228" s="90" customFormat="1" ht="30" customHeight="1" x14ac:dyDescent="0.4"/>
    <row r="8229" s="90" customFormat="1" ht="30" customHeight="1" x14ac:dyDescent="0.4"/>
    <row r="8230" s="90" customFormat="1" ht="30" customHeight="1" x14ac:dyDescent="0.4"/>
    <row r="8231" s="90" customFormat="1" ht="30" customHeight="1" x14ac:dyDescent="0.4"/>
    <row r="8232" s="90" customFormat="1" ht="30" customHeight="1" x14ac:dyDescent="0.4"/>
    <row r="8233" s="90" customFormat="1" ht="30" customHeight="1" x14ac:dyDescent="0.4"/>
    <row r="8234" s="90" customFormat="1" ht="30" customHeight="1" x14ac:dyDescent="0.4"/>
    <row r="8235" s="90" customFormat="1" ht="30" customHeight="1" x14ac:dyDescent="0.4"/>
    <row r="8236" s="90" customFormat="1" ht="30" customHeight="1" x14ac:dyDescent="0.4"/>
    <row r="8237" s="90" customFormat="1" ht="30" customHeight="1" x14ac:dyDescent="0.4"/>
    <row r="8238" s="90" customFormat="1" ht="30" customHeight="1" x14ac:dyDescent="0.4"/>
    <row r="8239" s="90" customFormat="1" ht="30" customHeight="1" x14ac:dyDescent="0.4"/>
    <row r="8240" s="90" customFormat="1" ht="30" customHeight="1" x14ac:dyDescent="0.4"/>
    <row r="8241" s="90" customFormat="1" ht="30" customHeight="1" x14ac:dyDescent="0.4"/>
    <row r="8242" s="90" customFormat="1" ht="30" customHeight="1" x14ac:dyDescent="0.4"/>
    <row r="8243" s="90" customFormat="1" ht="30" customHeight="1" x14ac:dyDescent="0.4"/>
    <row r="8244" s="90" customFormat="1" ht="30" customHeight="1" x14ac:dyDescent="0.4"/>
    <row r="8245" s="90" customFormat="1" ht="30" customHeight="1" x14ac:dyDescent="0.4"/>
    <row r="8246" s="90" customFormat="1" ht="30" customHeight="1" x14ac:dyDescent="0.4"/>
    <row r="8247" s="90" customFormat="1" ht="30" customHeight="1" x14ac:dyDescent="0.4"/>
    <row r="8248" s="90" customFormat="1" ht="30" customHeight="1" x14ac:dyDescent="0.4"/>
    <row r="8249" s="90" customFormat="1" ht="30" customHeight="1" x14ac:dyDescent="0.4"/>
    <row r="8250" s="90" customFormat="1" ht="30" customHeight="1" x14ac:dyDescent="0.4"/>
    <row r="8251" s="90" customFormat="1" ht="30" customHeight="1" x14ac:dyDescent="0.4"/>
    <row r="8252" s="90" customFormat="1" ht="30" customHeight="1" x14ac:dyDescent="0.4"/>
    <row r="8253" s="90" customFormat="1" ht="30" customHeight="1" x14ac:dyDescent="0.4"/>
    <row r="8254" s="90" customFormat="1" ht="30" customHeight="1" x14ac:dyDescent="0.4"/>
    <row r="8255" s="90" customFormat="1" ht="30" customHeight="1" x14ac:dyDescent="0.4"/>
    <row r="8256" s="90" customFormat="1" ht="30" customHeight="1" x14ac:dyDescent="0.4"/>
    <row r="8257" s="90" customFormat="1" ht="30" customHeight="1" x14ac:dyDescent="0.4"/>
    <row r="8258" s="90" customFormat="1" ht="30" customHeight="1" x14ac:dyDescent="0.4"/>
    <row r="8259" s="90" customFormat="1" ht="30" customHeight="1" x14ac:dyDescent="0.4"/>
    <row r="8260" s="90" customFormat="1" ht="30" customHeight="1" x14ac:dyDescent="0.4"/>
    <row r="8261" s="90" customFormat="1" ht="30" customHeight="1" x14ac:dyDescent="0.4"/>
    <row r="8262" s="90" customFormat="1" ht="30" customHeight="1" x14ac:dyDescent="0.4"/>
    <row r="8263" s="90" customFormat="1" ht="30" customHeight="1" x14ac:dyDescent="0.4"/>
    <row r="8264" s="90" customFormat="1" ht="30" customHeight="1" x14ac:dyDescent="0.4"/>
    <row r="8265" s="90" customFormat="1" ht="30" customHeight="1" x14ac:dyDescent="0.4"/>
    <row r="8266" s="90" customFormat="1" ht="30" customHeight="1" x14ac:dyDescent="0.4"/>
    <row r="8267" s="90" customFormat="1" ht="30" customHeight="1" x14ac:dyDescent="0.4"/>
    <row r="8268" s="90" customFormat="1" ht="30" customHeight="1" x14ac:dyDescent="0.4"/>
    <row r="8269" s="90" customFormat="1" ht="30" customHeight="1" x14ac:dyDescent="0.4"/>
    <row r="8270" s="90" customFormat="1" ht="30" customHeight="1" x14ac:dyDescent="0.4"/>
    <row r="8271" s="90" customFormat="1" ht="30" customHeight="1" x14ac:dyDescent="0.4"/>
    <row r="8272" s="90" customFormat="1" ht="30" customHeight="1" x14ac:dyDescent="0.4"/>
    <row r="8273" s="90" customFormat="1" ht="30" customHeight="1" x14ac:dyDescent="0.4"/>
    <row r="8274" s="90" customFormat="1" ht="30" customHeight="1" x14ac:dyDescent="0.4"/>
    <row r="8275" s="90" customFormat="1" ht="30" customHeight="1" x14ac:dyDescent="0.4"/>
    <row r="8276" s="90" customFormat="1" ht="30" customHeight="1" x14ac:dyDescent="0.4"/>
    <row r="8277" s="90" customFormat="1" ht="30" customHeight="1" x14ac:dyDescent="0.4"/>
    <row r="8278" s="90" customFormat="1" ht="30" customHeight="1" x14ac:dyDescent="0.4"/>
    <row r="8279" s="90" customFormat="1" ht="30" customHeight="1" x14ac:dyDescent="0.4"/>
    <row r="8280" s="90" customFormat="1" ht="30" customHeight="1" x14ac:dyDescent="0.4"/>
    <row r="8281" s="90" customFormat="1" ht="30" customHeight="1" x14ac:dyDescent="0.4"/>
    <row r="8282" s="90" customFormat="1" ht="30" customHeight="1" x14ac:dyDescent="0.4"/>
    <row r="8283" s="90" customFormat="1" ht="30" customHeight="1" x14ac:dyDescent="0.4"/>
    <row r="8284" s="90" customFormat="1" ht="30" customHeight="1" x14ac:dyDescent="0.4"/>
    <row r="8285" s="90" customFormat="1" ht="30" customHeight="1" x14ac:dyDescent="0.4"/>
    <row r="8286" s="90" customFormat="1" ht="30" customHeight="1" x14ac:dyDescent="0.4"/>
    <row r="8287" s="90" customFormat="1" ht="30" customHeight="1" x14ac:dyDescent="0.4"/>
    <row r="8288" s="90" customFormat="1" ht="30" customHeight="1" x14ac:dyDescent="0.4"/>
    <row r="8289" s="90" customFormat="1" ht="30" customHeight="1" x14ac:dyDescent="0.4"/>
    <row r="8290" s="90" customFormat="1" ht="30" customHeight="1" x14ac:dyDescent="0.4"/>
    <row r="8291" s="90" customFormat="1" ht="30" customHeight="1" x14ac:dyDescent="0.4"/>
    <row r="8292" s="90" customFormat="1" ht="30" customHeight="1" x14ac:dyDescent="0.4"/>
    <row r="8293" s="90" customFormat="1" ht="30" customHeight="1" x14ac:dyDescent="0.4"/>
    <row r="8294" s="90" customFormat="1" ht="30" customHeight="1" x14ac:dyDescent="0.4"/>
    <row r="8295" s="90" customFormat="1" ht="30" customHeight="1" x14ac:dyDescent="0.4"/>
    <row r="8296" s="90" customFormat="1" ht="30" customHeight="1" x14ac:dyDescent="0.4"/>
    <row r="8297" s="90" customFormat="1" ht="30" customHeight="1" x14ac:dyDescent="0.4"/>
    <row r="8298" s="90" customFormat="1" ht="30" customHeight="1" x14ac:dyDescent="0.4"/>
    <row r="8299" s="90" customFormat="1" ht="30" customHeight="1" x14ac:dyDescent="0.4"/>
    <row r="8300" s="90" customFormat="1" ht="30" customHeight="1" x14ac:dyDescent="0.4"/>
    <row r="8301" s="90" customFormat="1" ht="30" customHeight="1" x14ac:dyDescent="0.4"/>
    <row r="8302" s="90" customFormat="1" ht="30" customHeight="1" x14ac:dyDescent="0.4"/>
    <row r="8303" s="90" customFormat="1" ht="30" customHeight="1" x14ac:dyDescent="0.4"/>
    <row r="8304" s="90" customFormat="1" ht="30" customHeight="1" x14ac:dyDescent="0.4"/>
    <row r="8305" s="90" customFormat="1" ht="30" customHeight="1" x14ac:dyDescent="0.4"/>
    <row r="8306" s="90" customFormat="1" ht="30" customHeight="1" x14ac:dyDescent="0.4"/>
    <row r="8307" s="90" customFormat="1" ht="30" customHeight="1" x14ac:dyDescent="0.4"/>
    <row r="8308" s="90" customFormat="1" ht="30" customHeight="1" x14ac:dyDescent="0.4"/>
    <row r="8309" s="90" customFormat="1" ht="30" customHeight="1" x14ac:dyDescent="0.4"/>
    <row r="8310" s="90" customFormat="1" ht="30" customHeight="1" x14ac:dyDescent="0.4"/>
    <row r="8311" s="90" customFormat="1" ht="30" customHeight="1" x14ac:dyDescent="0.4"/>
    <row r="8312" s="90" customFormat="1" ht="30" customHeight="1" x14ac:dyDescent="0.4"/>
    <row r="8313" s="90" customFormat="1" ht="30" customHeight="1" x14ac:dyDescent="0.4"/>
    <row r="8314" s="90" customFormat="1" ht="30" customHeight="1" x14ac:dyDescent="0.4"/>
    <row r="8315" s="90" customFormat="1" ht="30" customHeight="1" x14ac:dyDescent="0.4"/>
    <row r="8316" s="90" customFormat="1" ht="30" customHeight="1" x14ac:dyDescent="0.4"/>
    <row r="8317" s="90" customFormat="1" ht="30" customHeight="1" x14ac:dyDescent="0.4"/>
    <row r="8318" s="90" customFormat="1" ht="30" customHeight="1" x14ac:dyDescent="0.4"/>
    <row r="8319" s="90" customFormat="1" ht="30" customHeight="1" x14ac:dyDescent="0.4"/>
    <row r="8320" s="90" customFormat="1" ht="30" customHeight="1" x14ac:dyDescent="0.4"/>
    <row r="8321" s="90" customFormat="1" ht="30" customHeight="1" x14ac:dyDescent="0.4"/>
    <row r="8322" s="90" customFormat="1" ht="30" customHeight="1" x14ac:dyDescent="0.4"/>
    <row r="8323" s="90" customFormat="1" ht="30" customHeight="1" x14ac:dyDescent="0.4"/>
    <row r="8324" s="90" customFormat="1" ht="30" customHeight="1" x14ac:dyDescent="0.4"/>
    <row r="8325" s="90" customFormat="1" ht="30" customHeight="1" x14ac:dyDescent="0.4"/>
    <row r="8326" s="90" customFormat="1" ht="30" customHeight="1" x14ac:dyDescent="0.4"/>
    <row r="8327" s="90" customFormat="1" ht="30" customHeight="1" x14ac:dyDescent="0.4"/>
    <row r="8328" s="90" customFormat="1" ht="30" customHeight="1" x14ac:dyDescent="0.4"/>
    <row r="8329" s="90" customFormat="1" ht="30" customHeight="1" x14ac:dyDescent="0.4"/>
    <row r="8330" s="90" customFormat="1" ht="30" customHeight="1" x14ac:dyDescent="0.4"/>
    <row r="8331" s="90" customFormat="1" ht="30" customHeight="1" x14ac:dyDescent="0.4"/>
    <row r="8332" s="90" customFormat="1" ht="30" customHeight="1" x14ac:dyDescent="0.4"/>
    <row r="8333" s="90" customFormat="1" ht="30" customHeight="1" x14ac:dyDescent="0.4"/>
    <row r="8334" s="90" customFormat="1" ht="30" customHeight="1" x14ac:dyDescent="0.4"/>
    <row r="8335" s="90" customFormat="1" ht="30" customHeight="1" x14ac:dyDescent="0.4"/>
    <row r="8336" s="90" customFormat="1" ht="30" customHeight="1" x14ac:dyDescent="0.4"/>
    <row r="8337" s="90" customFormat="1" ht="30" customHeight="1" x14ac:dyDescent="0.4"/>
    <row r="8338" s="90" customFormat="1" ht="30" customHeight="1" x14ac:dyDescent="0.4"/>
    <row r="8339" s="90" customFormat="1" ht="30" customHeight="1" x14ac:dyDescent="0.4"/>
    <row r="8340" s="90" customFormat="1" ht="30" customHeight="1" x14ac:dyDescent="0.4"/>
    <row r="8341" s="90" customFormat="1" ht="30" customHeight="1" x14ac:dyDescent="0.4"/>
    <row r="8342" s="90" customFormat="1" ht="30" customHeight="1" x14ac:dyDescent="0.4"/>
    <row r="8343" s="90" customFormat="1" ht="30" customHeight="1" x14ac:dyDescent="0.4"/>
    <row r="8344" s="90" customFormat="1" ht="30" customHeight="1" x14ac:dyDescent="0.4"/>
    <row r="8345" s="90" customFormat="1" ht="30" customHeight="1" x14ac:dyDescent="0.4"/>
    <row r="8346" s="90" customFormat="1" ht="30" customHeight="1" x14ac:dyDescent="0.4"/>
    <row r="8347" s="90" customFormat="1" ht="30" customHeight="1" x14ac:dyDescent="0.4"/>
    <row r="8348" s="90" customFormat="1" ht="30" customHeight="1" x14ac:dyDescent="0.4"/>
    <row r="8349" s="90" customFormat="1" ht="30" customHeight="1" x14ac:dyDescent="0.4"/>
    <row r="8350" s="90" customFormat="1" ht="30" customHeight="1" x14ac:dyDescent="0.4"/>
    <row r="8351" s="90" customFormat="1" ht="30" customHeight="1" x14ac:dyDescent="0.4"/>
    <row r="8352" s="90" customFormat="1" ht="30" customHeight="1" x14ac:dyDescent="0.4"/>
    <row r="8353" s="90" customFormat="1" ht="30" customHeight="1" x14ac:dyDescent="0.4"/>
    <row r="8354" s="90" customFormat="1" ht="30" customHeight="1" x14ac:dyDescent="0.4"/>
    <row r="8355" s="90" customFormat="1" ht="30" customHeight="1" x14ac:dyDescent="0.4"/>
    <row r="8356" s="90" customFormat="1" ht="30" customHeight="1" x14ac:dyDescent="0.4"/>
    <row r="8357" s="90" customFormat="1" ht="30" customHeight="1" x14ac:dyDescent="0.4"/>
    <row r="8358" s="90" customFormat="1" ht="30" customHeight="1" x14ac:dyDescent="0.4"/>
    <row r="8359" s="90" customFormat="1" ht="30" customHeight="1" x14ac:dyDescent="0.4"/>
    <row r="8360" s="90" customFormat="1" ht="30" customHeight="1" x14ac:dyDescent="0.4"/>
    <row r="8361" s="90" customFormat="1" ht="30" customHeight="1" x14ac:dyDescent="0.4"/>
    <row r="8362" s="90" customFormat="1" ht="30" customHeight="1" x14ac:dyDescent="0.4"/>
    <row r="8363" s="90" customFormat="1" ht="30" customHeight="1" x14ac:dyDescent="0.4"/>
    <row r="8364" s="90" customFormat="1" ht="30" customHeight="1" x14ac:dyDescent="0.4"/>
    <row r="8365" s="90" customFormat="1" ht="30" customHeight="1" x14ac:dyDescent="0.4"/>
    <row r="8366" s="90" customFormat="1" ht="30" customHeight="1" x14ac:dyDescent="0.4"/>
    <row r="8367" s="90" customFormat="1" ht="30" customHeight="1" x14ac:dyDescent="0.4"/>
    <row r="8368" s="90" customFormat="1" ht="30" customHeight="1" x14ac:dyDescent="0.4"/>
    <row r="8369" s="90" customFormat="1" ht="30" customHeight="1" x14ac:dyDescent="0.4"/>
    <row r="8370" s="90" customFormat="1" ht="30" customHeight="1" x14ac:dyDescent="0.4"/>
    <row r="8371" s="90" customFormat="1" ht="30" customHeight="1" x14ac:dyDescent="0.4"/>
    <row r="8372" s="90" customFormat="1" ht="30" customHeight="1" x14ac:dyDescent="0.4"/>
    <row r="8373" s="90" customFormat="1" ht="30" customHeight="1" x14ac:dyDescent="0.4"/>
    <row r="8374" s="90" customFormat="1" ht="30" customHeight="1" x14ac:dyDescent="0.4"/>
    <row r="8375" s="90" customFormat="1" ht="30" customHeight="1" x14ac:dyDescent="0.4"/>
    <row r="8376" s="90" customFormat="1" ht="30" customHeight="1" x14ac:dyDescent="0.4"/>
    <row r="8377" s="90" customFormat="1" ht="30" customHeight="1" x14ac:dyDescent="0.4"/>
    <row r="8378" s="90" customFormat="1" ht="30" customHeight="1" x14ac:dyDescent="0.4"/>
    <row r="8379" s="90" customFormat="1" ht="30" customHeight="1" x14ac:dyDescent="0.4"/>
    <row r="8380" s="90" customFormat="1" ht="30" customHeight="1" x14ac:dyDescent="0.4"/>
    <row r="8381" s="90" customFormat="1" ht="30" customHeight="1" x14ac:dyDescent="0.4"/>
    <row r="8382" s="90" customFormat="1" ht="30" customHeight="1" x14ac:dyDescent="0.4"/>
    <row r="8383" s="90" customFormat="1" ht="30" customHeight="1" x14ac:dyDescent="0.4"/>
    <row r="8384" s="90" customFormat="1" ht="30" customHeight="1" x14ac:dyDescent="0.4"/>
    <row r="8385" s="90" customFormat="1" ht="30" customHeight="1" x14ac:dyDescent="0.4"/>
    <row r="8386" s="90" customFormat="1" ht="30" customHeight="1" x14ac:dyDescent="0.4"/>
    <row r="8387" s="90" customFormat="1" ht="30" customHeight="1" x14ac:dyDescent="0.4"/>
    <row r="8388" s="90" customFormat="1" ht="30" customHeight="1" x14ac:dyDescent="0.4"/>
    <row r="8389" s="90" customFormat="1" ht="30" customHeight="1" x14ac:dyDescent="0.4"/>
    <row r="8390" s="90" customFormat="1" ht="30" customHeight="1" x14ac:dyDescent="0.4"/>
    <row r="8391" s="90" customFormat="1" ht="30" customHeight="1" x14ac:dyDescent="0.4"/>
    <row r="8392" s="90" customFormat="1" ht="30" customHeight="1" x14ac:dyDescent="0.4"/>
    <row r="8393" s="90" customFormat="1" ht="30" customHeight="1" x14ac:dyDescent="0.4"/>
    <row r="8394" s="90" customFormat="1" ht="30" customHeight="1" x14ac:dyDescent="0.4"/>
    <row r="8395" s="90" customFormat="1" ht="30" customHeight="1" x14ac:dyDescent="0.4"/>
    <row r="8396" s="90" customFormat="1" ht="30" customHeight="1" x14ac:dyDescent="0.4"/>
    <row r="8397" s="90" customFormat="1" ht="30" customHeight="1" x14ac:dyDescent="0.4"/>
    <row r="8398" s="90" customFormat="1" ht="30" customHeight="1" x14ac:dyDescent="0.4"/>
    <row r="8399" s="90" customFormat="1" ht="30" customHeight="1" x14ac:dyDescent="0.4"/>
    <row r="8400" s="90" customFormat="1" ht="30" customHeight="1" x14ac:dyDescent="0.4"/>
    <row r="8401" s="90" customFormat="1" ht="30" customHeight="1" x14ac:dyDescent="0.4"/>
    <row r="8402" s="90" customFormat="1" ht="30" customHeight="1" x14ac:dyDescent="0.4"/>
    <row r="8403" s="90" customFormat="1" ht="30" customHeight="1" x14ac:dyDescent="0.4"/>
    <row r="8404" s="90" customFormat="1" ht="30" customHeight="1" x14ac:dyDescent="0.4"/>
    <row r="8405" s="90" customFormat="1" ht="30" customHeight="1" x14ac:dyDescent="0.4"/>
    <row r="8406" s="90" customFormat="1" ht="30" customHeight="1" x14ac:dyDescent="0.4"/>
    <row r="8407" s="90" customFormat="1" ht="30" customHeight="1" x14ac:dyDescent="0.4"/>
    <row r="8408" s="90" customFormat="1" ht="30" customHeight="1" x14ac:dyDescent="0.4"/>
    <row r="8409" s="90" customFormat="1" ht="30" customHeight="1" x14ac:dyDescent="0.4"/>
    <row r="8410" s="90" customFormat="1" ht="30" customHeight="1" x14ac:dyDescent="0.4"/>
    <row r="8411" s="90" customFormat="1" ht="30" customHeight="1" x14ac:dyDescent="0.4"/>
    <row r="8412" s="90" customFormat="1" ht="30" customHeight="1" x14ac:dyDescent="0.4"/>
    <row r="8413" s="90" customFormat="1" ht="30" customHeight="1" x14ac:dyDescent="0.4"/>
    <row r="8414" s="90" customFormat="1" ht="30" customHeight="1" x14ac:dyDescent="0.4"/>
    <row r="8415" s="90" customFormat="1" ht="30" customHeight="1" x14ac:dyDescent="0.4"/>
    <row r="8416" s="90" customFormat="1" ht="30" customHeight="1" x14ac:dyDescent="0.4"/>
    <row r="8417" s="90" customFormat="1" ht="30" customHeight="1" x14ac:dyDescent="0.4"/>
    <row r="8418" s="90" customFormat="1" ht="30" customHeight="1" x14ac:dyDescent="0.4"/>
    <row r="8419" s="90" customFormat="1" ht="30" customHeight="1" x14ac:dyDescent="0.4"/>
    <row r="8420" s="90" customFormat="1" ht="30" customHeight="1" x14ac:dyDescent="0.4"/>
    <row r="8421" s="90" customFormat="1" ht="30" customHeight="1" x14ac:dyDescent="0.4"/>
    <row r="8422" s="90" customFormat="1" ht="30" customHeight="1" x14ac:dyDescent="0.4"/>
    <row r="8423" s="90" customFormat="1" ht="30" customHeight="1" x14ac:dyDescent="0.4"/>
    <row r="8424" s="90" customFormat="1" ht="30" customHeight="1" x14ac:dyDescent="0.4"/>
    <row r="8425" s="90" customFormat="1" ht="30" customHeight="1" x14ac:dyDescent="0.4"/>
    <row r="8426" s="90" customFormat="1" ht="30" customHeight="1" x14ac:dyDescent="0.4"/>
    <row r="8427" s="90" customFormat="1" ht="30" customHeight="1" x14ac:dyDescent="0.4"/>
    <row r="8428" s="90" customFormat="1" ht="30" customHeight="1" x14ac:dyDescent="0.4"/>
    <row r="8429" s="90" customFormat="1" ht="30" customHeight="1" x14ac:dyDescent="0.4"/>
    <row r="8430" s="90" customFormat="1" ht="30" customHeight="1" x14ac:dyDescent="0.4"/>
    <row r="8431" s="90" customFormat="1" ht="30" customHeight="1" x14ac:dyDescent="0.4"/>
    <row r="8432" s="90" customFormat="1" ht="30" customHeight="1" x14ac:dyDescent="0.4"/>
    <row r="8433" s="90" customFormat="1" ht="30" customHeight="1" x14ac:dyDescent="0.4"/>
    <row r="8434" s="90" customFormat="1" ht="30" customHeight="1" x14ac:dyDescent="0.4"/>
    <row r="8435" s="90" customFormat="1" ht="30" customHeight="1" x14ac:dyDescent="0.4"/>
    <row r="8436" s="90" customFormat="1" ht="30" customHeight="1" x14ac:dyDescent="0.4"/>
    <row r="8437" s="90" customFormat="1" ht="30" customHeight="1" x14ac:dyDescent="0.4"/>
    <row r="8438" s="90" customFormat="1" ht="30" customHeight="1" x14ac:dyDescent="0.4"/>
    <row r="8439" s="90" customFormat="1" ht="30" customHeight="1" x14ac:dyDescent="0.4"/>
    <row r="8440" s="90" customFormat="1" ht="30" customHeight="1" x14ac:dyDescent="0.4"/>
    <row r="8441" s="90" customFormat="1" ht="30" customHeight="1" x14ac:dyDescent="0.4"/>
    <row r="8442" s="90" customFormat="1" ht="30" customHeight="1" x14ac:dyDescent="0.4"/>
    <row r="8443" s="90" customFormat="1" ht="30" customHeight="1" x14ac:dyDescent="0.4"/>
    <row r="8444" s="90" customFormat="1" ht="30" customHeight="1" x14ac:dyDescent="0.4"/>
    <row r="8445" s="90" customFormat="1" ht="30" customHeight="1" x14ac:dyDescent="0.4"/>
    <row r="8446" s="90" customFormat="1" ht="30" customHeight="1" x14ac:dyDescent="0.4"/>
    <row r="8447" s="90" customFormat="1" ht="30" customHeight="1" x14ac:dyDescent="0.4"/>
    <row r="8448" s="90" customFormat="1" ht="30" customHeight="1" x14ac:dyDescent="0.4"/>
    <row r="8449" s="90" customFormat="1" ht="30" customHeight="1" x14ac:dyDescent="0.4"/>
    <row r="8450" s="90" customFormat="1" ht="30" customHeight="1" x14ac:dyDescent="0.4"/>
    <row r="8451" s="90" customFormat="1" ht="30" customHeight="1" x14ac:dyDescent="0.4"/>
    <row r="8452" s="90" customFormat="1" ht="30" customHeight="1" x14ac:dyDescent="0.4"/>
    <row r="8453" s="90" customFormat="1" ht="30" customHeight="1" x14ac:dyDescent="0.4"/>
    <row r="8454" s="90" customFormat="1" ht="30" customHeight="1" x14ac:dyDescent="0.4"/>
    <row r="8455" s="90" customFormat="1" ht="30" customHeight="1" x14ac:dyDescent="0.4"/>
    <row r="8456" s="90" customFormat="1" ht="30" customHeight="1" x14ac:dyDescent="0.4"/>
    <row r="8457" s="90" customFormat="1" ht="30" customHeight="1" x14ac:dyDescent="0.4"/>
    <row r="8458" s="90" customFormat="1" ht="30" customHeight="1" x14ac:dyDescent="0.4"/>
    <row r="8459" s="90" customFormat="1" ht="30" customHeight="1" x14ac:dyDescent="0.4"/>
    <row r="8460" s="90" customFormat="1" ht="30" customHeight="1" x14ac:dyDescent="0.4"/>
    <row r="8461" s="90" customFormat="1" ht="30" customHeight="1" x14ac:dyDescent="0.4"/>
    <row r="8462" s="90" customFormat="1" ht="30" customHeight="1" x14ac:dyDescent="0.4"/>
    <row r="8463" s="90" customFormat="1" ht="30" customHeight="1" x14ac:dyDescent="0.4"/>
    <row r="8464" s="90" customFormat="1" ht="30" customHeight="1" x14ac:dyDescent="0.4"/>
    <row r="8465" s="90" customFormat="1" ht="30" customHeight="1" x14ac:dyDescent="0.4"/>
    <row r="8466" s="90" customFormat="1" ht="30" customHeight="1" x14ac:dyDescent="0.4"/>
    <row r="8467" s="90" customFormat="1" ht="30" customHeight="1" x14ac:dyDescent="0.4"/>
    <row r="8468" s="90" customFormat="1" ht="30" customHeight="1" x14ac:dyDescent="0.4"/>
    <row r="8469" s="90" customFormat="1" ht="30" customHeight="1" x14ac:dyDescent="0.4"/>
    <row r="8470" s="90" customFormat="1" ht="30" customHeight="1" x14ac:dyDescent="0.4"/>
    <row r="8471" s="90" customFormat="1" ht="30" customHeight="1" x14ac:dyDescent="0.4"/>
    <row r="8472" s="90" customFormat="1" ht="30" customHeight="1" x14ac:dyDescent="0.4"/>
    <row r="8473" s="90" customFormat="1" ht="30" customHeight="1" x14ac:dyDescent="0.4"/>
    <row r="8474" s="90" customFormat="1" ht="30" customHeight="1" x14ac:dyDescent="0.4"/>
    <row r="8475" s="90" customFormat="1" ht="30" customHeight="1" x14ac:dyDescent="0.4"/>
    <row r="8476" s="90" customFormat="1" ht="30" customHeight="1" x14ac:dyDescent="0.4"/>
    <row r="8477" s="90" customFormat="1" ht="30" customHeight="1" x14ac:dyDescent="0.4"/>
    <row r="8478" s="90" customFormat="1" ht="30" customHeight="1" x14ac:dyDescent="0.4"/>
    <row r="8479" s="90" customFormat="1" ht="30" customHeight="1" x14ac:dyDescent="0.4"/>
    <row r="8480" s="90" customFormat="1" ht="30" customHeight="1" x14ac:dyDescent="0.4"/>
    <row r="8481" s="90" customFormat="1" ht="30" customHeight="1" x14ac:dyDescent="0.4"/>
    <row r="8482" s="90" customFormat="1" ht="30" customHeight="1" x14ac:dyDescent="0.4"/>
    <row r="8483" s="90" customFormat="1" ht="30" customHeight="1" x14ac:dyDescent="0.4"/>
    <row r="8484" s="90" customFormat="1" ht="30" customHeight="1" x14ac:dyDescent="0.4"/>
    <row r="8485" s="90" customFormat="1" ht="30" customHeight="1" x14ac:dyDescent="0.4"/>
    <row r="8486" s="90" customFormat="1" ht="30" customHeight="1" x14ac:dyDescent="0.4"/>
    <row r="8487" s="90" customFormat="1" ht="30" customHeight="1" x14ac:dyDescent="0.4"/>
    <row r="8488" s="90" customFormat="1" ht="30" customHeight="1" x14ac:dyDescent="0.4"/>
    <row r="8489" s="90" customFormat="1" ht="30" customHeight="1" x14ac:dyDescent="0.4"/>
    <row r="8490" s="90" customFormat="1" ht="30" customHeight="1" x14ac:dyDescent="0.4"/>
    <row r="8491" s="90" customFormat="1" ht="30" customHeight="1" x14ac:dyDescent="0.4"/>
    <row r="8492" s="90" customFormat="1" ht="30" customHeight="1" x14ac:dyDescent="0.4"/>
    <row r="8493" s="90" customFormat="1" ht="30" customHeight="1" x14ac:dyDescent="0.4"/>
    <row r="8494" s="90" customFormat="1" ht="30" customHeight="1" x14ac:dyDescent="0.4"/>
    <row r="8495" s="90" customFormat="1" ht="30" customHeight="1" x14ac:dyDescent="0.4"/>
    <row r="8496" s="90" customFormat="1" ht="30" customHeight="1" x14ac:dyDescent="0.4"/>
    <row r="8497" s="90" customFormat="1" ht="30" customHeight="1" x14ac:dyDescent="0.4"/>
    <row r="8498" s="90" customFormat="1" ht="30" customHeight="1" x14ac:dyDescent="0.4"/>
    <row r="8499" s="90" customFormat="1" ht="30" customHeight="1" x14ac:dyDescent="0.4"/>
    <row r="8500" s="90" customFormat="1" ht="30" customHeight="1" x14ac:dyDescent="0.4"/>
    <row r="8501" s="90" customFormat="1" ht="30" customHeight="1" x14ac:dyDescent="0.4"/>
    <row r="8502" s="90" customFormat="1" ht="30" customHeight="1" x14ac:dyDescent="0.4"/>
    <row r="8503" s="90" customFormat="1" ht="30" customHeight="1" x14ac:dyDescent="0.4"/>
    <row r="8504" s="90" customFormat="1" ht="30" customHeight="1" x14ac:dyDescent="0.4"/>
    <row r="8505" s="90" customFormat="1" ht="30" customHeight="1" x14ac:dyDescent="0.4"/>
    <row r="8506" s="90" customFormat="1" ht="30" customHeight="1" x14ac:dyDescent="0.4"/>
    <row r="8507" s="90" customFormat="1" ht="30" customHeight="1" x14ac:dyDescent="0.4"/>
    <row r="8508" s="90" customFormat="1" ht="30" customHeight="1" x14ac:dyDescent="0.4"/>
    <row r="8509" s="90" customFormat="1" ht="30" customHeight="1" x14ac:dyDescent="0.4"/>
    <row r="8510" s="90" customFormat="1" ht="30" customHeight="1" x14ac:dyDescent="0.4"/>
    <row r="8511" s="90" customFormat="1" ht="30" customHeight="1" x14ac:dyDescent="0.4"/>
    <row r="8512" s="90" customFormat="1" ht="30" customHeight="1" x14ac:dyDescent="0.4"/>
    <row r="8513" s="90" customFormat="1" ht="30" customHeight="1" x14ac:dyDescent="0.4"/>
    <row r="8514" s="90" customFormat="1" ht="30" customHeight="1" x14ac:dyDescent="0.4"/>
    <row r="8515" s="90" customFormat="1" ht="30" customHeight="1" x14ac:dyDescent="0.4"/>
    <row r="8516" s="90" customFormat="1" ht="30" customHeight="1" x14ac:dyDescent="0.4"/>
    <row r="8517" s="90" customFormat="1" ht="30" customHeight="1" x14ac:dyDescent="0.4"/>
    <row r="8518" s="90" customFormat="1" ht="30" customHeight="1" x14ac:dyDescent="0.4"/>
    <row r="8519" s="90" customFormat="1" ht="30" customHeight="1" x14ac:dyDescent="0.4"/>
    <row r="8520" s="90" customFormat="1" ht="30" customHeight="1" x14ac:dyDescent="0.4"/>
    <row r="8521" s="90" customFormat="1" ht="30" customHeight="1" x14ac:dyDescent="0.4"/>
    <row r="8522" s="90" customFormat="1" ht="30" customHeight="1" x14ac:dyDescent="0.4"/>
    <row r="8523" s="90" customFormat="1" ht="30" customHeight="1" x14ac:dyDescent="0.4"/>
    <row r="8524" s="90" customFormat="1" ht="30" customHeight="1" x14ac:dyDescent="0.4"/>
    <row r="8525" s="90" customFormat="1" ht="30" customHeight="1" x14ac:dyDescent="0.4"/>
    <row r="8526" s="90" customFormat="1" ht="30" customHeight="1" x14ac:dyDescent="0.4"/>
    <row r="8527" s="90" customFormat="1" ht="30" customHeight="1" x14ac:dyDescent="0.4"/>
    <row r="8528" s="90" customFormat="1" ht="30" customHeight="1" x14ac:dyDescent="0.4"/>
    <row r="8529" s="90" customFormat="1" ht="30" customHeight="1" x14ac:dyDescent="0.4"/>
    <row r="8530" s="90" customFormat="1" ht="30" customHeight="1" x14ac:dyDescent="0.4"/>
    <row r="8531" s="90" customFormat="1" ht="30" customHeight="1" x14ac:dyDescent="0.4"/>
    <row r="8532" s="90" customFormat="1" ht="30" customHeight="1" x14ac:dyDescent="0.4"/>
    <row r="8533" s="90" customFormat="1" ht="30" customHeight="1" x14ac:dyDescent="0.4"/>
    <row r="8534" s="90" customFormat="1" ht="30" customHeight="1" x14ac:dyDescent="0.4"/>
    <row r="8535" s="90" customFormat="1" ht="30" customHeight="1" x14ac:dyDescent="0.4"/>
    <row r="8536" s="90" customFormat="1" ht="30" customHeight="1" x14ac:dyDescent="0.4"/>
    <row r="8537" s="90" customFormat="1" ht="30" customHeight="1" x14ac:dyDescent="0.4"/>
    <row r="8538" s="90" customFormat="1" ht="30" customHeight="1" x14ac:dyDescent="0.4"/>
    <row r="8539" s="90" customFormat="1" ht="30" customHeight="1" x14ac:dyDescent="0.4"/>
    <row r="8540" s="90" customFormat="1" ht="30" customHeight="1" x14ac:dyDescent="0.4"/>
    <row r="8541" s="90" customFormat="1" ht="30" customHeight="1" x14ac:dyDescent="0.4"/>
    <row r="8542" s="90" customFormat="1" ht="30" customHeight="1" x14ac:dyDescent="0.4"/>
    <row r="8543" s="90" customFormat="1" ht="30" customHeight="1" x14ac:dyDescent="0.4"/>
    <row r="8544" s="90" customFormat="1" ht="30" customHeight="1" x14ac:dyDescent="0.4"/>
    <row r="8545" s="90" customFormat="1" ht="30" customHeight="1" x14ac:dyDescent="0.4"/>
    <row r="8546" s="90" customFormat="1" ht="30" customHeight="1" x14ac:dyDescent="0.4"/>
    <row r="8547" s="90" customFormat="1" ht="30" customHeight="1" x14ac:dyDescent="0.4"/>
    <row r="8548" s="90" customFormat="1" ht="30" customHeight="1" x14ac:dyDescent="0.4"/>
    <row r="8549" s="90" customFormat="1" ht="30" customHeight="1" x14ac:dyDescent="0.4"/>
    <row r="8550" s="90" customFormat="1" ht="30" customHeight="1" x14ac:dyDescent="0.4"/>
    <row r="8551" s="90" customFormat="1" ht="30" customHeight="1" x14ac:dyDescent="0.4"/>
    <row r="8552" s="90" customFormat="1" ht="30" customHeight="1" x14ac:dyDescent="0.4"/>
    <row r="8553" s="90" customFormat="1" ht="30" customHeight="1" x14ac:dyDescent="0.4"/>
    <row r="8554" s="90" customFormat="1" ht="30" customHeight="1" x14ac:dyDescent="0.4"/>
    <row r="8555" s="90" customFormat="1" ht="30" customHeight="1" x14ac:dyDescent="0.4"/>
    <row r="8556" s="90" customFormat="1" ht="30" customHeight="1" x14ac:dyDescent="0.4"/>
    <row r="8557" s="90" customFormat="1" ht="30" customHeight="1" x14ac:dyDescent="0.4"/>
    <row r="8558" s="90" customFormat="1" ht="30" customHeight="1" x14ac:dyDescent="0.4"/>
    <row r="8559" s="90" customFormat="1" ht="30" customHeight="1" x14ac:dyDescent="0.4"/>
    <row r="8560" s="90" customFormat="1" ht="30" customHeight="1" x14ac:dyDescent="0.4"/>
    <row r="8561" s="90" customFormat="1" ht="30" customHeight="1" x14ac:dyDescent="0.4"/>
    <row r="8562" s="90" customFormat="1" ht="30" customHeight="1" x14ac:dyDescent="0.4"/>
    <row r="8563" s="90" customFormat="1" ht="30" customHeight="1" x14ac:dyDescent="0.4"/>
    <row r="8564" s="90" customFormat="1" ht="30" customHeight="1" x14ac:dyDescent="0.4"/>
    <row r="8565" s="90" customFormat="1" ht="30" customHeight="1" x14ac:dyDescent="0.4"/>
    <row r="8566" s="90" customFormat="1" ht="30" customHeight="1" x14ac:dyDescent="0.4"/>
    <row r="8567" s="90" customFormat="1" ht="30" customHeight="1" x14ac:dyDescent="0.4"/>
    <row r="8568" s="90" customFormat="1" ht="30" customHeight="1" x14ac:dyDescent="0.4"/>
    <row r="8569" s="90" customFormat="1" ht="30" customHeight="1" x14ac:dyDescent="0.4"/>
    <row r="8570" s="90" customFormat="1" ht="30" customHeight="1" x14ac:dyDescent="0.4"/>
    <row r="8571" s="90" customFormat="1" ht="30" customHeight="1" x14ac:dyDescent="0.4"/>
    <row r="8572" s="90" customFormat="1" ht="30" customHeight="1" x14ac:dyDescent="0.4"/>
    <row r="8573" s="90" customFormat="1" ht="30" customHeight="1" x14ac:dyDescent="0.4"/>
    <row r="8574" s="90" customFormat="1" ht="30" customHeight="1" x14ac:dyDescent="0.4"/>
    <row r="8575" s="90" customFormat="1" ht="30" customHeight="1" x14ac:dyDescent="0.4"/>
    <row r="8576" s="90" customFormat="1" ht="30" customHeight="1" x14ac:dyDescent="0.4"/>
    <row r="8577" s="90" customFormat="1" ht="30" customHeight="1" x14ac:dyDescent="0.4"/>
    <row r="8578" s="90" customFormat="1" ht="30" customHeight="1" x14ac:dyDescent="0.4"/>
    <row r="8579" s="90" customFormat="1" ht="30" customHeight="1" x14ac:dyDescent="0.4"/>
    <row r="8580" s="90" customFormat="1" ht="30" customHeight="1" x14ac:dyDescent="0.4"/>
    <row r="8581" s="90" customFormat="1" ht="30" customHeight="1" x14ac:dyDescent="0.4"/>
    <row r="8582" s="90" customFormat="1" ht="30" customHeight="1" x14ac:dyDescent="0.4"/>
    <row r="8583" s="90" customFormat="1" ht="30" customHeight="1" x14ac:dyDescent="0.4"/>
    <row r="8584" s="90" customFormat="1" ht="30" customHeight="1" x14ac:dyDescent="0.4"/>
    <row r="8585" s="90" customFormat="1" ht="30" customHeight="1" x14ac:dyDescent="0.4"/>
    <row r="8586" s="90" customFormat="1" ht="30" customHeight="1" x14ac:dyDescent="0.4"/>
    <row r="8587" s="90" customFormat="1" ht="30" customHeight="1" x14ac:dyDescent="0.4"/>
    <row r="8588" s="90" customFormat="1" ht="30" customHeight="1" x14ac:dyDescent="0.4"/>
    <row r="8589" s="90" customFormat="1" ht="30" customHeight="1" x14ac:dyDescent="0.4"/>
    <row r="8590" s="90" customFormat="1" ht="30" customHeight="1" x14ac:dyDescent="0.4"/>
    <row r="8591" s="90" customFormat="1" ht="30" customHeight="1" x14ac:dyDescent="0.4"/>
    <row r="8592" s="90" customFormat="1" ht="30" customHeight="1" x14ac:dyDescent="0.4"/>
    <row r="8593" s="90" customFormat="1" ht="30" customHeight="1" x14ac:dyDescent="0.4"/>
    <row r="8594" s="90" customFormat="1" ht="30" customHeight="1" x14ac:dyDescent="0.4"/>
    <row r="8595" s="90" customFormat="1" ht="30" customHeight="1" x14ac:dyDescent="0.4"/>
    <row r="8596" s="90" customFormat="1" ht="30" customHeight="1" x14ac:dyDescent="0.4"/>
    <row r="8597" s="90" customFormat="1" ht="30" customHeight="1" x14ac:dyDescent="0.4"/>
    <row r="8598" s="90" customFormat="1" ht="30" customHeight="1" x14ac:dyDescent="0.4"/>
    <row r="8599" s="90" customFormat="1" ht="30" customHeight="1" x14ac:dyDescent="0.4"/>
    <row r="8600" s="90" customFormat="1" ht="30" customHeight="1" x14ac:dyDescent="0.4"/>
    <row r="8601" s="90" customFormat="1" ht="30" customHeight="1" x14ac:dyDescent="0.4"/>
    <row r="8602" s="90" customFormat="1" ht="30" customHeight="1" x14ac:dyDescent="0.4"/>
    <row r="8603" s="90" customFormat="1" ht="30" customHeight="1" x14ac:dyDescent="0.4"/>
    <row r="8604" s="90" customFormat="1" ht="30" customHeight="1" x14ac:dyDescent="0.4"/>
    <row r="8605" s="90" customFormat="1" ht="30" customHeight="1" x14ac:dyDescent="0.4"/>
    <row r="8606" s="90" customFormat="1" ht="30" customHeight="1" x14ac:dyDescent="0.4"/>
    <row r="8607" s="90" customFormat="1" ht="30" customHeight="1" x14ac:dyDescent="0.4"/>
    <row r="8608" s="90" customFormat="1" ht="30" customHeight="1" x14ac:dyDescent="0.4"/>
    <row r="8609" s="90" customFormat="1" ht="30" customHeight="1" x14ac:dyDescent="0.4"/>
    <row r="8610" s="90" customFormat="1" ht="30" customHeight="1" x14ac:dyDescent="0.4"/>
    <row r="8611" s="90" customFormat="1" ht="30" customHeight="1" x14ac:dyDescent="0.4"/>
    <row r="8612" s="90" customFormat="1" ht="30" customHeight="1" x14ac:dyDescent="0.4"/>
    <row r="8613" s="90" customFormat="1" ht="30" customHeight="1" x14ac:dyDescent="0.4"/>
    <row r="8614" s="90" customFormat="1" ht="30" customHeight="1" x14ac:dyDescent="0.4"/>
    <row r="8615" s="90" customFormat="1" ht="30" customHeight="1" x14ac:dyDescent="0.4"/>
    <row r="8616" s="90" customFormat="1" ht="30" customHeight="1" x14ac:dyDescent="0.4"/>
    <row r="8617" s="90" customFormat="1" ht="30" customHeight="1" x14ac:dyDescent="0.4"/>
    <row r="8618" s="90" customFormat="1" ht="30" customHeight="1" x14ac:dyDescent="0.4"/>
    <row r="8619" s="90" customFormat="1" ht="30" customHeight="1" x14ac:dyDescent="0.4"/>
    <row r="8620" s="90" customFormat="1" ht="30" customHeight="1" x14ac:dyDescent="0.4"/>
    <row r="8621" s="90" customFormat="1" ht="30" customHeight="1" x14ac:dyDescent="0.4"/>
    <row r="8622" s="90" customFormat="1" ht="30" customHeight="1" x14ac:dyDescent="0.4"/>
    <row r="8623" s="90" customFormat="1" ht="30" customHeight="1" x14ac:dyDescent="0.4"/>
    <row r="8624" s="90" customFormat="1" ht="30" customHeight="1" x14ac:dyDescent="0.4"/>
    <row r="8625" s="90" customFormat="1" ht="30" customHeight="1" x14ac:dyDescent="0.4"/>
    <row r="8626" s="90" customFormat="1" ht="30" customHeight="1" x14ac:dyDescent="0.4"/>
    <row r="8627" s="90" customFormat="1" ht="30" customHeight="1" x14ac:dyDescent="0.4"/>
    <row r="8628" s="90" customFormat="1" ht="30" customHeight="1" x14ac:dyDescent="0.4"/>
    <row r="8629" s="90" customFormat="1" ht="30" customHeight="1" x14ac:dyDescent="0.4"/>
    <row r="8630" s="90" customFormat="1" ht="30" customHeight="1" x14ac:dyDescent="0.4"/>
    <row r="8631" s="90" customFormat="1" ht="30" customHeight="1" x14ac:dyDescent="0.4"/>
    <row r="8632" s="90" customFormat="1" ht="30" customHeight="1" x14ac:dyDescent="0.4"/>
    <row r="8633" s="90" customFormat="1" ht="30" customHeight="1" x14ac:dyDescent="0.4"/>
    <row r="8634" s="90" customFormat="1" ht="30" customHeight="1" x14ac:dyDescent="0.4"/>
    <row r="8635" s="90" customFormat="1" ht="30" customHeight="1" x14ac:dyDescent="0.4"/>
    <row r="8636" s="90" customFormat="1" ht="30" customHeight="1" x14ac:dyDescent="0.4"/>
    <row r="8637" s="90" customFormat="1" ht="30" customHeight="1" x14ac:dyDescent="0.4"/>
    <row r="8638" s="90" customFormat="1" ht="30" customHeight="1" x14ac:dyDescent="0.4"/>
    <row r="8639" s="90" customFormat="1" ht="30" customHeight="1" x14ac:dyDescent="0.4"/>
    <row r="8640" s="90" customFormat="1" ht="30" customHeight="1" x14ac:dyDescent="0.4"/>
    <row r="8641" s="90" customFormat="1" ht="30" customHeight="1" x14ac:dyDescent="0.4"/>
    <row r="8642" s="90" customFormat="1" ht="30" customHeight="1" x14ac:dyDescent="0.4"/>
    <row r="8643" s="90" customFormat="1" ht="30" customHeight="1" x14ac:dyDescent="0.4"/>
    <row r="8644" s="90" customFormat="1" ht="30" customHeight="1" x14ac:dyDescent="0.4"/>
    <row r="8645" s="90" customFormat="1" ht="30" customHeight="1" x14ac:dyDescent="0.4"/>
    <row r="8646" s="90" customFormat="1" ht="30" customHeight="1" x14ac:dyDescent="0.4"/>
    <row r="8647" s="90" customFormat="1" ht="30" customHeight="1" x14ac:dyDescent="0.4"/>
    <row r="8648" s="90" customFormat="1" ht="30" customHeight="1" x14ac:dyDescent="0.4"/>
    <row r="8649" s="90" customFormat="1" ht="30" customHeight="1" x14ac:dyDescent="0.4"/>
    <row r="8650" s="90" customFormat="1" ht="30" customHeight="1" x14ac:dyDescent="0.4"/>
    <row r="8651" s="90" customFormat="1" ht="30" customHeight="1" x14ac:dyDescent="0.4"/>
    <row r="8652" s="90" customFormat="1" ht="30" customHeight="1" x14ac:dyDescent="0.4"/>
    <row r="8653" s="90" customFormat="1" ht="30" customHeight="1" x14ac:dyDescent="0.4"/>
    <row r="8654" s="90" customFormat="1" ht="30" customHeight="1" x14ac:dyDescent="0.4"/>
    <row r="8655" s="90" customFormat="1" ht="30" customHeight="1" x14ac:dyDescent="0.4"/>
    <row r="8656" s="90" customFormat="1" ht="30" customHeight="1" x14ac:dyDescent="0.4"/>
    <row r="8657" s="90" customFormat="1" ht="30" customHeight="1" x14ac:dyDescent="0.4"/>
    <row r="8658" s="90" customFormat="1" ht="30" customHeight="1" x14ac:dyDescent="0.4"/>
    <row r="8659" s="90" customFormat="1" ht="30" customHeight="1" x14ac:dyDescent="0.4"/>
    <row r="8660" s="90" customFormat="1" ht="30" customHeight="1" x14ac:dyDescent="0.4"/>
    <row r="8661" s="90" customFormat="1" ht="30" customHeight="1" x14ac:dyDescent="0.4"/>
    <row r="8662" s="90" customFormat="1" ht="30" customHeight="1" x14ac:dyDescent="0.4"/>
    <row r="8663" s="90" customFormat="1" ht="30" customHeight="1" x14ac:dyDescent="0.4"/>
    <row r="8664" s="90" customFormat="1" ht="30" customHeight="1" x14ac:dyDescent="0.4"/>
    <row r="8665" s="90" customFormat="1" ht="30" customHeight="1" x14ac:dyDescent="0.4"/>
    <row r="8666" s="90" customFormat="1" ht="30" customHeight="1" x14ac:dyDescent="0.4"/>
    <row r="8667" s="90" customFormat="1" ht="30" customHeight="1" x14ac:dyDescent="0.4"/>
    <row r="8668" s="90" customFormat="1" ht="30" customHeight="1" x14ac:dyDescent="0.4"/>
    <row r="8669" s="90" customFormat="1" ht="30" customHeight="1" x14ac:dyDescent="0.4"/>
    <row r="8670" s="90" customFormat="1" ht="30" customHeight="1" x14ac:dyDescent="0.4"/>
    <row r="8671" s="90" customFormat="1" ht="30" customHeight="1" x14ac:dyDescent="0.4"/>
    <row r="8672" s="90" customFormat="1" ht="30" customHeight="1" x14ac:dyDescent="0.4"/>
    <row r="8673" s="90" customFormat="1" ht="30" customHeight="1" x14ac:dyDescent="0.4"/>
    <row r="8674" s="90" customFormat="1" ht="30" customHeight="1" x14ac:dyDescent="0.4"/>
    <row r="8675" s="90" customFormat="1" ht="30" customHeight="1" x14ac:dyDescent="0.4"/>
    <row r="8676" s="90" customFormat="1" ht="30" customHeight="1" x14ac:dyDescent="0.4"/>
    <row r="8677" s="90" customFormat="1" ht="30" customHeight="1" x14ac:dyDescent="0.4"/>
    <row r="8678" s="90" customFormat="1" ht="30" customHeight="1" x14ac:dyDescent="0.4"/>
    <row r="8679" s="90" customFormat="1" ht="30" customHeight="1" x14ac:dyDescent="0.4"/>
    <row r="8680" s="90" customFormat="1" ht="30" customHeight="1" x14ac:dyDescent="0.4"/>
    <row r="8681" s="90" customFormat="1" ht="30" customHeight="1" x14ac:dyDescent="0.4"/>
    <row r="8682" s="90" customFormat="1" ht="30" customHeight="1" x14ac:dyDescent="0.4"/>
    <row r="8683" s="90" customFormat="1" ht="30" customHeight="1" x14ac:dyDescent="0.4"/>
    <row r="8684" s="90" customFormat="1" ht="30" customHeight="1" x14ac:dyDescent="0.4"/>
    <row r="8685" s="90" customFormat="1" ht="30" customHeight="1" x14ac:dyDescent="0.4"/>
    <row r="8686" s="90" customFormat="1" ht="30" customHeight="1" x14ac:dyDescent="0.4"/>
    <row r="8687" s="90" customFormat="1" ht="30" customHeight="1" x14ac:dyDescent="0.4"/>
    <row r="8688" s="90" customFormat="1" ht="30" customHeight="1" x14ac:dyDescent="0.4"/>
    <row r="8689" s="90" customFormat="1" ht="30" customHeight="1" x14ac:dyDescent="0.4"/>
    <row r="8690" s="90" customFormat="1" ht="30" customHeight="1" x14ac:dyDescent="0.4"/>
    <row r="8691" s="90" customFormat="1" ht="30" customHeight="1" x14ac:dyDescent="0.4"/>
    <row r="8692" s="90" customFormat="1" ht="30" customHeight="1" x14ac:dyDescent="0.4"/>
    <row r="8693" s="90" customFormat="1" ht="30" customHeight="1" x14ac:dyDescent="0.4"/>
    <row r="8694" s="90" customFormat="1" ht="30" customHeight="1" x14ac:dyDescent="0.4"/>
    <row r="8695" s="90" customFormat="1" ht="30" customHeight="1" x14ac:dyDescent="0.4"/>
    <row r="8696" s="90" customFormat="1" ht="30" customHeight="1" x14ac:dyDescent="0.4"/>
    <row r="8697" s="90" customFormat="1" ht="30" customHeight="1" x14ac:dyDescent="0.4"/>
    <row r="8698" s="90" customFormat="1" ht="30" customHeight="1" x14ac:dyDescent="0.4"/>
    <row r="8699" s="90" customFormat="1" ht="30" customHeight="1" x14ac:dyDescent="0.4"/>
    <row r="8700" s="90" customFormat="1" ht="30" customHeight="1" x14ac:dyDescent="0.4"/>
    <row r="8701" s="90" customFormat="1" ht="30" customHeight="1" x14ac:dyDescent="0.4"/>
    <row r="8702" s="90" customFormat="1" ht="30" customHeight="1" x14ac:dyDescent="0.4"/>
    <row r="8703" s="90" customFormat="1" ht="30" customHeight="1" x14ac:dyDescent="0.4"/>
    <row r="8704" s="90" customFormat="1" ht="30" customHeight="1" x14ac:dyDescent="0.4"/>
    <row r="8705" s="90" customFormat="1" ht="30" customHeight="1" x14ac:dyDescent="0.4"/>
    <row r="8706" s="90" customFormat="1" ht="30" customHeight="1" x14ac:dyDescent="0.4"/>
    <row r="8707" s="90" customFormat="1" ht="30" customHeight="1" x14ac:dyDescent="0.4"/>
    <row r="8708" s="90" customFormat="1" ht="30" customHeight="1" x14ac:dyDescent="0.4"/>
    <row r="8709" s="90" customFormat="1" ht="30" customHeight="1" x14ac:dyDescent="0.4"/>
    <row r="8710" s="90" customFormat="1" ht="30" customHeight="1" x14ac:dyDescent="0.4"/>
    <row r="8711" s="90" customFormat="1" ht="30" customHeight="1" x14ac:dyDescent="0.4"/>
    <row r="8712" s="90" customFormat="1" ht="30" customHeight="1" x14ac:dyDescent="0.4"/>
    <row r="8713" s="90" customFormat="1" ht="30" customHeight="1" x14ac:dyDescent="0.4"/>
    <row r="8714" s="90" customFormat="1" ht="30" customHeight="1" x14ac:dyDescent="0.4"/>
    <row r="8715" s="90" customFormat="1" ht="30" customHeight="1" x14ac:dyDescent="0.4"/>
    <row r="8716" s="90" customFormat="1" ht="30" customHeight="1" x14ac:dyDescent="0.4"/>
    <row r="8717" s="90" customFormat="1" ht="30" customHeight="1" x14ac:dyDescent="0.4"/>
    <row r="8718" s="90" customFormat="1" ht="30" customHeight="1" x14ac:dyDescent="0.4"/>
    <row r="8719" s="90" customFormat="1" ht="30" customHeight="1" x14ac:dyDescent="0.4"/>
    <row r="8720" s="90" customFormat="1" ht="30" customHeight="1" x14ac:dyDescent="0.4"/>
    <row r="8721" s="90" customFormat="1" ht="30" customHeight="1" x14ac:dyDescent="0.4"/>
    <row r="8722" s="90" customFormat="1" ht="30" customHeight="1" x14ac:dyDescent="0.4"/>
    <row r="8723" s="90" customFormat="1" ht="30" customHeight="1" x14ac:dyDescent="0.4"/>
    <row r="8724" s="90" customFormat="1" ht="30" customHeight="1" x14ac:dyDescent="0.4"/>
    <row r="8725" s="90" customFormat="1" ht="30" customHeight="1" x14ac:dyDescent="0.4"/>
    <row r="8726" s="90" customFormat="1" ht="30" customHeight="1" x14ac:dyDescent="0.4"/>
    <row r="8727" s="90" customFormat="1" ht="30" customHeight="1" x14ac:dyDescent="0.4"/>
    <row r="8728" s="90" customFormat="1" ht="30" customHeight="1" x14ac:dyDescent="0.4"/>
    <row r="8729" s="90" customFormat="1" ht="30" customHeight="1" x14ac:dyDescent="0.4"/>
    <row r="8730" s="90" customFormat="1" ht="30" customHeight="1" x14ac:dyDescent="0.4"/>
    <row r="8731" s="90" customFormat="1" ht="30" customHeight="1" x14ac:dyDescent="0.4"/>
    <row r="8732" s="90" customFormat="1" ht="30" customHeight="1" x14ac:dyDescent="0.4"/>
    <row r="8733" s="90" customFormat="1" ht="30" customHeight="1" x14ac:dyDescent="0.4"/>
    <row r="8734" s="90" customFormat="1" ht="30" customHeight="1" x14ac:dyDescent="0.4"/>
    <row r="8735" s="90" customFormat="1" ht="30" customHeight="1" x14ac:dyDescent="0.4"/>
    <row r="8736" s="90" customFormat="1" ht="30" customHeight="1" x14ac:dyDescent="0.4"/>
    <row r="8737" s="90" customFormat="1" ht="30" customHeight="1" x14ac:dyDescent="0.4"/>
    <row r="8738" s="90" customFormat="1" ht="30" customHeight="1" x14ac:dyDescent="0.4"/>
    <row r="8739" s="90" customFormat="1" ht="30" customHeight="1" x14ac:dyDescent="0.4"/>
    <row r="8740" s="90" customFormat="1" ht="30" customHeight="1" x14ac:dyDescent="0.4"/>
    <row r="8741" s="90" customFormat="1" ht="30" customHeight="1" x14ac:dyDescent="0.4"/>
    <row r="8742" s="90" customFormat="1" ht="30" customHeight="1" x14ac:dyDescent="0.4"/>
    <row r="8743" s="90" customFormat="1" ht="30" customHeight="1" x14ac:dyDescent="0.4"/>
    <row r="8744" s="90" customFormat="1" ht="30" customHeight="1" x14ac:dyDescent="0.4"/>
    <row r="8745" s="90" customFormat="1" ht="30" customHeight="1" x14ac:dyDescent="0.4"/>
    <row r="8746" s="90" customFormat="1" ht="30" customHeight="1" x14ac:dyDescent="0.4"/>
    <row r="8747" s="90" customFormat="1" ht="30" customHeight="1" x14ac:dyDescent="0.4"/>
    <row r="8748" s="90" customFormat="1" ht="30" customHeight="1" x14ac:dyDescent="0.4"/>
    <row r="8749" s="90" customFormat="1" ht="30" customHeight="1" x14ac:dyDescent="0.4"/>
    <row r="8750" s="90" customFormat="1" ht="30" customHeight="1" x14ac:dyDescent="0.4"/>
    <row r="8751" s="90" customFormat="1" ht="30" customHeight="1" x14ac:dyDescent="0.4"/>
    <row r="8752" s="90" customFormat="1" ht="30" customHeight="1" x14ac:dyDescent="0.4"/>
    <row r="8753" s="90" customFormat="1" ht="30" customHeight="1" x14ac:dyDescent="0.4"/>
    <row r="8754" s="90" customFormat="1" ht="30" customHeight="1" x14ac:dyDescent="0.4"/>
    <row r="8755" s="90" customFormat="1" ht="30" customHeight="1" x14ac:dyDescent="0.4"/>
    <row r="8756" s="90" customFormat="1" ht="30" customHeight="1" x14ac:dyDescent="0.4"/>
    <row r="8757" s="90" customFormat="1" ht="30" customHeight="1" x14ac:dyDescent="0.4"/>
    <row r="8758" s="90" customFormat="1" ht="30" customHeight="1" x14ac:dyDescent="0.4"/>
    <row r="8759" s="90" customFormat="1" ht="30" customHeight="1" x14ac:dyDescent="0.4"/>
    <row r="8760" s="90" customFormat="1" ht="30" customHeight="1" x14ac:dyDescent="0.4"/>
    <row r="8761" s="90" customFormat="1" ht="30" customHeight="1" x14ac:dyDescent="0.4"/>
    <row r="8762" s="90" customFormat="1" ht="30" customHeight="1" x14ac:dyDescent="0.4"/>
    <row r="8763" s="90" customFormat="1" ht="30" customHeight="1" x14ac:dyDescent="0.4"/>
    <row r="8764" s="90" customFormat="1" ht="30" customHeight="1" x14ac:dyDescent="0.4"/>
    <row r="8765" s="90" customFormat="1" ht="30" customHeight="1" x14ac:dyDescent="0.4"/>
    <row r="8766" s="90" customFormat="1" ht="30" customHeight="1" x14ac:dyDescent="0.4"/>
    <row r="8767" s="90" customFormat="1" ht="30" customHeight="1" x14ac:dyDescent="0.4"/>
    <row r="8768" s="90" customFormat="1" ht="30" customHeight="1" x14ac:dyDescent="0.4"/>
    <row r="8769" s="90" customFormat="1" ht="30" customHeight="1" x14ac:dyDescent="0.4"/>
    <row r="8770" s="90" customFormat="1" ht="30" customHeight="1" x14ac:dyDescent="0.4"/>
    <row r="8771" s="90" customFormat="1" ht="30" customHeight="1" x14ac:dyDescent="0.4"/>
    <row r="8772" s="90" customFormat="1" ht="30" customHeight="1" x14ac:dyDescent="0.4"/>
    <row r="8773" s="90" customFormat="1" ht="30" customHeight="1" x14ac:dyDescent="0.4"/>
    <row r="8774" s="90" customFormat="1" ht="30" customHeight="1" x14ac:dyDescent="0.4"/>
    <row r="8775" s="90" customFormat="1" ht="30" customHeight="1" x14ac:dyDescent="0.4"/>
    <row r="8776" s="90" customFormat="1" ht="30" customHeight="1" x14ac:dyDescent="0.4"/>
    <row r="8777" s="90" customFormat="1" ht="30" customHeight="1" x14ac:dyDescent="0.4"/>
    <row r="8778" s="90" customFormat="1" ht="30" customHeight="1" x14ac:dyDescent="0.4"/>
    <row r="8779" s="90" customFormat="1" ht="30" customHeight="1" x14ac:dyDescent="0.4"/>
    <row r="8780" s="90" customFormat="1" ht="30" customHeight="1" x14ac:dyDescent="0.4"/>
    <row r="8781" s="90" customFormat="1" ht="30" customHeight="1" x14ac:dyDescent="0.4"/>
    <row r="8782" s="90" customFormat="1" ht="30" customHeight="1" x14ac:dyDescent="0.4"/>
    <row r="8783" s="90" customFormat="1" ht="30" customHeight="1" x14ac:dyDescent="0.4"/>
    <row r="8784" s="90" customFormat="1" ht="30" customHeight="1" x14ac:dyDescent="0.4"/>
    <row r="8785" s="90" customFormat="1" ht="30" customHeight="1" x14ac:dyDescent="0.4"/>
    <row r="8786" s="90" customFormat="1" ht="30" customHeight="1" x14ac:dyDescent="0.4"/>
    <row r="8787" s="90" customFormat="1" ht="30" customHeight="1" x14ac:dyDescent="0.4"/>
    <row r="8788" s="90" customFormat="1" ht="30" customHeight="1" x14ac:dyDescent="0.4"/>
    <row r="8789" s="90" customFormat="1" ht="30" customHeight="1" x14ac:dyDescent="0.4"/>
    <row r="8790" s="90" customFormat="1" ht="30" customHeight="1" x14ac:dyDescent="0.4"/>
    <row r="8791" s="90" customFormat="1" ht="30" customHeight="1" x14ac:dyDescent="0.4"/>
    <row r="8792" s="90" customFormat="1" ht="30" customHeight="1" x14ac:dyDescent="0.4"/>
    <row r="8793" s="90" customFormat="1" ht="30" customHeight="1" x14ac:dyDescent="0.4"/>
    <row r="8794" s="90" customFormat="1" ht="30" customHeight="1" x14ac:dyDescent="0.4"/>
    <row r="8795" s="90" customFormat="1" ht="30" customHeight="1" x14ac:dyDescent="0.4"/>
    <row r="8796" s="90" customFormat="1" ht="30" customHeight="1" x14ac:dyDescent="0.4"/>
    <row r="8797" s="90" customFormat="1" ht="30" customHeight="1" x14ac:dyDescent="0.4"/>
    <row r="8798" s="90" customFormat="1" ht="30" customHeight="1" x14ac:dyDescent="0.4"/>
    <row r="8799" s="90" customFormat="1" ht="30" customHeight="1" x14ac:dyDescent="0.4"/>
    <row r="8800" s="90" customFormat="1" ht="30" customHeight="1" x14ac:dyDescent="0.4"/>
    <row r="8801" s="90" customFormat="1" ht="30" customHeight="1" x14ac:dyDescent="0.4"/>
    <row r="8802" s="90" customFormat="1" ht="30" customHeight="1" x14ac:dyDescent="0.4"/>
    <row r="8803" s="90" customFormat="1" ht="30" customHeight="1" x14ac:dyDescent="0.4"/>
    <row r="8804" s="90" customFormat="1" ht="30" customHeight="1" x14ac:dyDescent="0.4"/>
    <row r="8805" s="90" customFormat="1" ht="30" customHeight="1" x14ac:dyDescent="0.4"/>
    <row r="8806" s="90" customFormat="1" ht="30" customHeight="1" x14ac:dyDescent="0.4"/>
    <row r="8807" s="90" customFormat="1" ht="30" customHeight="1" x14ac:dyDescent="0.4"/>
    <row r="8808" s="90" customFormat="1" ht="30" customHeight="1" x14ac:dyDescent="0.4"/>
    <row r="8809" s="90" customFormat="1" ht="30" customHeight="1" x14ac:dyDescent="0.4"/>
    <row r="8810" s="90" customFormat="1" ht="30" customHeight="1" x14ac:dyDescent="0.4"/>
    <row r="8811" s="90" customFormat="1" ht="30" customHeight="1" x14ac:dyDescent="0.4"/>
    <row r="8812" s="90" customFormat="1" ht="30" customHeight="1" x14ac:dyDescent="0.4"/>
    <row r="8813" s="90" customFormat="1" ht="30" customHeight="1" x14ac:dyDescent="0.4"/>
    <row r="8814" s="90" customFormat="1" ht="30" customHeight="1" x14ac:dyDescent="0.4"/>
    <row r="8815" s="90" customFormat="1" ht="30" customHeight="1" x14ac:dyDescent="0.4"/>
    <row r="8816" s="90" customFormat="1" ht="30" customHeight="1" x14ac:dyDescent="0.4"/>
    <row r="8817" s="90" customFormat="1" ht="30" customHeight="1" x14ac:dyDescent="0.4"/>
    <row r="8818" s="90" customFormat="1" ht="30" customHeight="1" x14ac:dyDescent="0.4"/>
    <row r="8819" s="90" customFormat="1" ht="30" customHeight="1" x14ac:dyDescent="0.4"/>
    <row r="8820" s="90" customFormat="1" ht="30" customHeight="1" x14ac:dyDescent="0.4"/>
    <row r="8821" s="90" customFormat="1" ht="30" customHeight="1" x14ac:dyDescent="0.4"/>
    <row r="8822" s="90" customFormat="1" ht="30" customHeight="1" x14ac:dyDescent="0.4"/>
    <row r="8823" s="90" customFormat="1" ht="30" customHeight="1" x14ac:dyDescent="0.4"/>
    <row r="8824" s="90" customFormat="1" ht="30" customHeight="1" x14ac:dyDescent="0.4"/>
    <row r="8825" s="90" customFormat="1" ht="30" customHeight="1" x14ac:dyDescent="0.4"/>
    <row r="8826" s="90" customFormat="1" ht="30" customHeight="1" x14ac:dyDescent="0.4"/>
    <row r="8827" s="90" customFormat="1" ht="30" customHeight="1" x14ac:dyDescent="0.4"/>
    <row r="8828" s="90" customFormat="1" ht="30" customHeight="1" x14ac:dyDescent="0.4"/>
    <row r="8829" s="90" customFormat="1" ht="30" customHeight="1" x14ac:dyDescent="0.4"/>
    <row r="8830" s="90" customFormat="1" ht="30" customHeight="1" x14ac:dyDescent="0.4"/>
    <row r="8831" s="90" customFormat="1" ht="30" customHeight="1" x14ac:dyDescent="0.4"/>
    <row r="8832" s="90" customFormat="1" ht="30" customHeight="1" x14ac:dyDescent="0.4"/>
    <row r="8833" s="90" customFormat="1" ht="30" customHeight="1" x14ac:dyDescent="0.4"/>
    <row r="8834" s="90" customFormat="1" ht="30" customHeight="1" x14ac:dyDescent="0.4"/>
    <row r="8835" s="90" customFormat="1" ht="30" customHeight="1" x14ac:dyDescent="0.4"/>
    <row r="8836" s="90" customFormat="1" ht="30" customHeight="1" x14ac:dyDescent="0.4"/>
    <row r="8837" s="90" customFormat="1" ht="30" customHeight="1" x14ac:dyDescent="0.4"/>
    <row r="8838" s="90" customFormat="1" ht="30" customHeight="1" x14ac:dyDescent="0.4"/>
    <row r="8839" s="90" customFormat="1" ht="30" customHeight="1" x14ac:dyDescent="0.4"/>
    <row r="8840" s="90" customFormat="1" ht="30" customHeight="1" x14ac:dyDescent="0.4"/>
    <row r="8841" s="90" customFormat="1" ht="30" customHeight="1" x14ac:dyDescent="0.4"/>
    <row r="8842" s="90" customFormat="1" ht="30" customHeight="1" x14ac:dyDescent="0.4"/>
    <row r="8843" s="90" customFormat="1" ht="30" customHeight="1" x14ac:dyDescent="0.4"/>
    <row r="8844" s="90" customFormat="1" ht="30" customHeight="1" x14ac:dyDescent="0.4"/>
    <row r="8845" s="90" customFormat="1" ht="30" customHeight="1" x14ac:dyDescent="0.4"/>
    <row r="8846" s="90" customFormat="1" ht="30" customHeight="1" x14ac:dyDescent="0.4"/>
    <row r="8847" s="90" customFormat="1" ht="30" customHeight="1" x14ac:dyDescent="0.4"/>
    <row r="8848" s="90" customFormat="1" ht="30" customHeight="1" x14ac:dyDescent="0.4"/>
    <row r="8849" s="90" customFormat="1" ht="30" customHeight="1" x14ac:dyDescent="0.4"/>
    <row r="8850" s="90" customFormat="1" ht="30" customHeight="1" x14ac:dyDescent="0.4"/>
    <row r="8851" s="90" customFormat="1" ht="30" customHeight="1" x14ac:dyDescent="0.4"/>
    <row r="8852" s="90" customFormat="1" ht="30" customHeight="1" x14ac:dyDescent="0.4"/>
    <row r="8853" s="90" customFormat="1" ht="30" customHeight="1" x14ac:dyDescent="0.4"/>
    <row r="8854" s="90" customFormat="1" ht="30" customHeight="1" x14ac:dyDescent="0.4"/>
    <row r="8855" s="90" customFormat="1" ht="30" customHeight="1" x14ac:dyDescent="0.4"/>
    <row r="8856" s="90" customFormat="1" ht="30" customHeight="1" x14ac:dyDescent="0.4"/>
    <row r="8857" s="90" customFormat="1" ht="30" customHeight="1" x14ac:dyDescent="0.4"/>
    <row r="8858" s="90" customFormat="1" ht="30" customHeight="1" x14ac:dyDescent="0.4"/>
    <row r="8859" s="90" customFormat="1" ht="30" customHeight="1" x14ac:dyDescent="0.4"/>
    <row r="8860" s="90" customFormat="1" ht="30" customHeight="1" x14ac:dyDescent="0.4"/>
    <row r="8861" s="90" customFormat="1" ht="30" customHeight="1" x14ac:dyDescent="0.4"/>
    <row r="8862" s="90" customFormat="1" ht="30" customHeight="1" x14ac:dyDescent="0.4"/>
    <row r="8863" s="90" customFormat="1" ht="30" customHeight="1" x14ac:dyDescent="0.4"/>
    <row r="8864" s="90" customFormat="1" ht="30" customHeight="1" x14ac:dyDescent="0.4"/>
    <row r="8865" s="90" customFormat="1" ht="30" customHeight="1" x14ac:dyDescent="0.4"/>
    <row r="8866" s="90" customFormat="1" ht="30" customHeight="1" x14ac:dyDescent="0.4"/>
    <row r="8867" s="90" customFormat="1" ht="30" customHeight="1" x14ac:dyDescent="0.4"/>
    <row r="8868" s="90" customFormat="1" ht="30" customHeight="1" x14ac:dyDescent="0.4"/>
    <row r="8869" s="90" customFormat="1" ht="30" customHeight="1" x14ac:dyDescent="0.4"/>
    <row r="8870" s="90" customFormat="1" ht="30" customHeight="1" x14ac:dyDescent="0.4"/>
    <row r="8871" s="90" customFormat="1" ht="30" customHeight="1" x14ac:dyDescent="0.4"/>
    <row r="8872" s="90" customFormat="1" ht="30" customHeight="1" x14ac:dyDescent="0.4"/>
    <row r="8873" s="90" customFormat="1" ht="30" customHeight="1" x14ac:dyDescent="0.4"/>
    <row r="8874" s="90" customFormat="1" ht="30" customHeight="1" x14ac:dyDescent="0.4"/>
    <row r="8875" s="90" customFormat="1" ht="30" customHeight="1" x14ac:dyDescent="0.4"/>
    <row r="8876" s="90" customFormat="1" ht="30" customHeight="1" x14ac:dyDescent="0.4"/>
    <row r="8877" s="90" customFormat="1" ht="30" customHeight="1" x14ac:dyDescent="0.4"/>
    <row r="8878" s="90" customFormat="1" ht="30" customHeight="1" x14ac:dyDescent="0.4"/>
    <row r="8879" s="90" customFormat="1" ht="30" customHeight="1" x14ac:dyDescent="0.4"/>
    <row r="8880" s="90" customFormat="1" ht="30" customHeight="1" x14ac:dyDescent="0.4"/>
    <row r="8881" s="90" customFormat="1" ht="30" customHeight="1" x14ac:dyDescent="0.4"/>
    <row r="8882" s="90" customFormat="1" ht="30" customHeight="1" x14ac:dyDescent="0.4"/>
    <row r="8883" s="90" customFormat="1" ht="30" customHeight="1" x14ac:dyDescent="0.4"/>
    <row r="8884" s="90" customFormat="1" ht="30" customHeight="1" x14ac:dyDescent="0.4"/>
    <row r="8885" s="90" customFormat="1" ht="30" customHeight="1" x14ac:dyDescent="0.4"/>
    <row r="8886" s="90" customFormat="1" ht="30" customHeight="1" x14ac:dyDescent="0.4"/>
    <row r="8887" s="90" customFormat="1" ht="30" customHeight="1" x14ac:dyDescent="0.4"/>
    <row r="8888" s="90" customFormat="1" ht="30" customHeight="1" x14ac:dyDescent="0.4"/>
    <row r="8889" s="90" customFormat="1" ht="30" customHeight="1" x14ac:dyDescent="0.4"/>
    <row r="8890" s="90" customFormat="1" ht="30" customHeight="1" x14ac:dyDescent="0.4"/>
    <row r="8891" s="90" customFormat="1" ht="30" customHeight="1" x14ac:dyDescent="0.4"/>
    <row r="8892" s="90" customFormat="1" ht="30" customHeight="1" x14ac:dyDescent="0.4"/>
    <row r="8893" s="90" customFormat="1" ht="30" customHeight="1" x14ac:dyDescent="0.4"/>
    <row r="8894" s="90" customFormat="1" ht="30" customHeight="1" x14ac:dyDescent="0.4"/>
    <row r="8895" s="90" customFormat="1" ht="30" customHeight="1" x14ac:dyDescent="0.4"/>
    <row r="8896" s="90" customFormat="1" ht="30" customHeight="1" x14ac:dyDescent="0.4"/>
    <row r="8897" s="90" customFormat="1" ht="30" customHeight="1" x14ac:dyDescent="0.4"/>
    <row r="8898" s="90" customFormat="1" ht="30" customHeight="1" x14ac:dyDescent="0.4"/>
    <row r="8899" s="90" customFormat="1" ht="30" customHeight="1" x14ac:dyDescent="0.4"/>
    <row r="8900" s="90" customFormat="1" ht="30" customHeight="1" x14ac:dyDescent="0.4"/>
    <row r="8901" s="90" customFormat="1" ht="30" customHeight="1" x14ac:dyDescent="0.4"/>
    <row r="8902" s="90" customFormat="1" ht="30" customHeight="1" x14ac:dyDescent="0.4"/>
    <row r="8903" s="90" customFormat="1" ht="30" customHeight="1" x14ac:dyDescent="0.4"/>
    <row r="8904" s="90" customFormat="1" ht="30" customHeight="1" x14ac:dyDescent="0.4"/>
    <row r="8905" s="90" customFormat="1" ht="30" customHeight="1" x14ac:dyDescent="0.4"/>
    <row r="8906" s="90" customFormat="1" ht="30" customHeight="1" x14ac:dyDescent="0.4"/>
    <row r="8907" s="90" customFormat="1" ht="30" customHeight="1" x14ac:dyDescent="0.4"/>
    <row r="8908" s="90" customFormat="1" ht="30" customHeight="1" x14ac:dyDescent="0.4"/>
    <row r="8909" s="90" customFormat="1" ht="30" customHeight="1" x14ac:dyDescent="0.4"/>
    <row r="8910" s="90" customFormat="1" ht="30" customHeight="1" x14ac:dyDescent="0.4"/>
    <row r="8911" s="90" customFormat="1" ht="30" customHeight="1" x14ac:dyDescent="0.4"/>
    <row r="8912" s="90" customFormat="1" ht="30" customHeight="1" x14ac:dyDescent="0.4"/>
    <row r="8913" s="90" customFormat="1" ht="30" customHeight="1" x14ac:dyDescent="0.4"/>
    <row r="8914" s="90" customFormat="1" ht="30" customHeight="1" x14ac:dyDescent="0.4"/>
    <row r="8915" s="90" customFormat="1" ht="30" customHeight="1" x14ac:dyDescent="0.4"/>
    <row r="8916" s="90" customFormat="1" ht="30" customHeight="1" x14ac:dyDescent="0.4"/>
    <row r="8917" s="90" customFormat="1" ht="30" customHeight="1" x14ac:dyDescent="0.4"/>
    <row r="8918" s="90" customFormat="1" ht="30" customHeight="1" x14ac:dyDescent="0.4"/>
    <row r="8919" s="90" customFormat="1" ht="30" customHeight="1" x14ac:dyDescent="0.4"/>
    <row r="8920" s="90" customFormat="1" ht="30" customHeight="1" x14ac:dyDescent="0.4"/>
    <row r="8921" s="90" customFormat="1" ht="30" customHeight="1" x14ac:dyDescent="0.4"/>
    <row r="8922" s="90" customFormat="1" ht="30" customHeight="1" x14ac:dyDescent="0.4"/>
    <row r="8923" s="90" customFormat="1" ht="30" customHeight="1" x14ac:dyDescent="0.4"/>
    <row r="8924" s="90" customFormat="1" ht="30" customHeight="1" x14ac:dyDescent="0.4"/>
    <row r="8925" s="90" customFormat="1" ht="30" customHeight="1" x14ac:dyDescent="0.4"/>
    <row r="8926" s="90" customFormat="1" ht="30" customHeight="1" x14ac:dyDescent="0.4"/>
    <row r="8927" s="90" customFormat="1" ht="30" customHeight="1" x14ac:dyDescent="0.4"/>
    <row r="8928" s="90" customFormat="1" ht="30" customHeight="1" x14ac:dyDescent="0.4"/>
    <row r="8929" s="90" customFormat="1" ht="30" customHeight="1" x14ac:dyDescent="0.4"/>
    <row r="8930" s="90" customFormat="1" ht="30" customHeight="1" x14ac:dyDescent="0.4"/>
    <row r="8931" s="90" customFormat="1" ht="30" customHeight="1" x14ac:dyDescent="0.4"/>
    <row r="8932" s="90" customFormat="1" ht="30" customHeight="1" x14ac:dyDescent="0.4"/>
    <row r="8933" s="90" customFormat="1" ht="30" customHeight="1" x14ac:dyDescent="0.4"/>
    <row r="8934" s="90" customFormat="1" ht="30" customHeight="1" x14ac:dyDescent="0.4"/>
    <row r="8935" s="90" customFormat="1" ht="30" customHeight="1" x14ac:dyDescent="0.4"/>
    <row r="8936" s="90" customFormat="1" ht="30" customHeight="1" x14ac:dyDescent="0.4"/>
    <row r="8937" s="90" customFormat="1" ht="30" customHeight="1" x14ac:dyDescent="0.4"/>
    <row r="8938" s="90" customFormat="1" ht="30" customHeight="1" x14ac:dyDescent="0.4"/>
    <row r="8939" s="90" customFormat="1" ht="30" customHeight="1" x14ac:dyDescent="0.4"/>
    <row r="8940" s="90" customFormat="1" ht="30" customHeight="1" x14ac:dyDescent="0.4"/>
    <row r="8941" s="90" customFormat="1" ht="30" customHeight="1" x14ac:dyDescent="0.4"/>
    <row r="8942" s="90" customFormat="1" ht="30" customHeight="1" x14ac:dyDescent="0.4"/>
    <row r="8943" s="90" customFormat="1" ht="30" customHeight="1" x14ac:dyDescent="0.4"/>
    <row r="8944" s="90" customFormat="1" ht="30" customHeight="1" x14ac:dyDescent="0.4"/>
    <row r="8945" s="90" customFormat="1" ht="30" customHeight="1" x14ac:dyDescent="0.4"/>
    <row r="8946" s="90" customFormat="1" ht="30" customHeight="1" x14ac:dyDescent="0.4"/>
    <row r="8947" s="90" customFormat="1" ht="30" customHeight="1" x14ac:dyDescent="0.4"/>
    <row r="8948" s="90" customFormat="1" ht="30" customHeight="1" x14ac:dyDescent="0.4"/>
    <row r="8949" s="90" customFormat="1" ht="30" customHeight="1" x14ac:dyDescent="0.4"/>
    <row r="8950" s="90" customFormat="1" ht="30" customHeight="1" x14ac:dyDescent="0.4"/>
    <row r="8951" s="90" customFormat="1" ht="30" customHeight="1" x14ac:dyDescent="0.4"/>
    <row r="8952" s="90" customFormat="1" ht="30" customHeight="1" x14ac:dyDescent="0.4"/>
    <row r="8953" s="90" customFormat="1" ht="30" customHeight="1" x14ac:dyDescent="0.4"/>
    <row r="8954" s="90" customFormat="1" ht="30" customHeight="1" x14ac:dyDescent="0.4"/>
    <row r="8955" s="90" customFormat="1" ht="30" customHeight="1" x14ac:dyDescent="0.4"/>
    <row r="8956" s="90" customFormat="1" ht="30" customHeight="1" x14ac:dyDescent="0.4"/>
    <row r="8957" s="90" customFormat="1" ht="30" customHeight="1" x14ac:dyDescent="0.4"/>
    <row r="8958" s="90" customFormat="1" ht="30" customHeight="1" x14ac:dyDescent="0.4"/>
    <row r="8959" s="90" customFormat="1" ht="30" customHeight="1" x14ac:dyDescent="0.4"/>
    <row r="8960" s="90" customFormat="1" ht="30" customHeight="1" x14ac:dyDescent="0.4"/>
    <row r="8961" s="90" customFormat="1" ht="30" customHeight="1" x14ac:dyDescent="0.4"/>
    <row r="8962" s="90" customFormat="1" ht="30" customHeight="1" x14ac:dyDescent="0.4"/>
    <row r="8963" s="90" customFormat="1" ht="30" customHeight="1" x14ac:dyDescent="0.4"/>
    <row r="8964" s="90" customFormat="1" ht="30" customHeight="1" x14ac:dyDescent="0.4"/>
    <row r="8965" s="90" customFormat="1" ht="30" customHeight="1" x14ac:dyDescent="0.4"/>
    <row r="8966" s="90" customFormat="1" ht="30" customHeight="1" x14ac:dyDescent="0.4"/>
    <row r="8967" s="90" customFormat="1" ht="30" customHeight="1" x14ac:dyDescent="0.4"/>
    <row r="8968" s="90" customFormat="1" ht="30" customHeight="1" x14ac:dyDescent="0.4"/>
    <row r="8969" s="90" customFormat="1" ht="30" customHeight="1" x14ac:dyDescent="0.4"/>
    <row r="8970" s="90" customFormat="1" ht="30" customHeight="1" x14ac:dyDescent="0.4"/>
    <row r="8971" s="90" customFormat="1" ht="30" customHeight="1" x14ac:dyDescent="0.4"/>
    <row r="8972" s="90" customFormat="1" ht="30" customHeight="1" x14ac:dyDescent="0.4"/>
    <row r="8973" s="90" customFormat="1" ht="30" customHeight="1" x14ac:dyDescent="0.4"/>
    <row r="8974" s="90" customFormat="1" ht="30" customHeight="1" x14ac:dyDescent="0.4"/>
    <row r="8975" s="90" customFormat="1" ht="30" customHeight="1" x14ac:dyDescent="0.4"/>
    <row r="8976" s="90" customFormat="1" ht="30" customHeight="1" x14ac:dyDescent="0.4"/>
    <row r="8977" s="90" customFormat="1" ht="30" customHeight="1" x14ac:dyDescent="0.4"/>
    <row r="8978" s="90" customFormat="1" ht="30" customHeight="1" x14ac:dyDescent="0.4"/>
    <row r="8979" s="90" customFormat="1" ht="30" customHeight="1" x14ac:dyDescent="0.4"/>
    <row r="8980" s="90" customFormat="1" ht="30" customHeight="1" x14ac:dyDescent="0.4"/>
    <row r="8981" s="90" customFormat="1" ht="30" customHeight="1" x14ac:dyDescent="0.4"/>
    <row r="8982" s="90" customFormat="1" ht="30" customHeight="1" x14ac:dyDescent="0.4"/>
    <row r="8983" s="90" customFormat="1" ht="30" customHeight="1" x14ac:dyDescent="0.4"/>
    <row r="8984" s="90" customFormat="1" ht="30" customHeight="1" x14ac:dyDescent="0.4"/>
    <row r="8985" s="90" customFormat="1" ht="30" customHeight="1" x14ac:dyDescent="0.4"/>
    <row r="8986" s="90" customFormat="1" ht="30" customHeight="1" x14ac:dyDescent="0.4"/>
    <row r="8987" s="90" customFormat="1" ht="30" customHeight="1" x14ac:dyDescent="0.4"/>
    <row r="8988" s="90" customFormat="1" ht="30" customHeight="1" x14ac:dyDescent="0.4"/>
    <row r="8989" s="90" customFormat="1" ht="30" customHeight="1" x14ac:dyDescent="0.4"/>
    <row r="8990" s="90" customFormat="1" ht="30" customHeight="1" x14ac:dyDescent="0.4"/>
    <row r="8991" s="90" customFormat="1" ht="30" customHeight="1" x14ac:dyDescent="0.4"/>
    <row r="8992" s="90" customFormat="1" ht="30" customHeight="1" x14ac:dyDescent="0.4"/>
    <row r="8993" s="90" customFormat="1" ht="30" customHeight="1" x14ac:dyDescent="0.4"/>
    <row r="8994" s="90" customFormat="1" ht="30" customHeight="1" x14ac:dyDescent="0.4"/>
    <row r="8995" s="90" customFormat="1" ht="30" customHeight="1" x14ac:dyDescent="0.4"/>
    <row r="8996" s="90" customFormat="1" ht="30" customHeight="1" x14ac:dyDescent="0.4"/>
    <row r="8997" s="90" customFormat="1" ht="30" customHeight="1" x14ac:dyDescent="0.4"/>
    <row r="8998" s="90" customFormat="1" ht="30" customHeight="1" x14ac:dyDescent="0.4"/>
    <row r="8999" s="90" customFormat="1" ht="30" customHeight="1" x14ac:dyDescent="0.4"/>
    <row r="9000" s="90" customFormat="1" ht="30" customHeight="1" x14ac:dyDescent="0.4"/>
    <row r="9001" s="90" customFormat="1" ht="30" customHeight="1" x14ac:dyDescent="0.4"/>
    <row r="9002" s="90" customFormat="1" ht="30" customHeight="1" x14ac:dyDescent="0.4"/>
    <row r="9003" s="90" customFormat="1" ht="30" customHeight="1" x14ac:dyDescent="0.4"/>
    <row r="9004" s="90" customFormat="1" ht="30" customHeight="1" x14ac:dyDescent="0.4"/>
    <row r="9005" s="90" customFormat="1" ht="30" customHeight="1" x14ac:dyDescent="0.4"/>
    <row r="9006" s="90" customFormat="1" ht="30" customHeight="1" x14ac:dyDescent="0.4"/>
    <row r="9007" s="90" customFormat="1" ht="30" customHeight="1" x14ac:dyDescent="0.4"/>
    <row r="9008" s="90" customFormat="1" ht="30" customHeight="1" x14ac:dyDescent="0.4"/>
    <row r="9009" s="90" customFormat="1" ht="30" customHeight="1" x14ac:dyDescent="0.4"/>
    <row r="9010" s="90" customFormat="1" ht="30" customHeight="1" x14ac:dyDescent="0.4"/>
    <row r="9011" s="90" customFormat="1" ht="30" customHeight="1" x14ac:dyDescent="0.4"/>
    <row r="9012" s="90" customFormat="1" ht="30" customHeight="1" x14ac:dyDescent="0.4"/>
    <row r="9013" s="90" customFormat="1" ht="30" customHeight="1" x14ac:dyDescent="0.4"/>
    <row r="9014" s="90" customFormat="1" ht="30" customHeight="1" x14ac:dyDescent="0.4"/>
    <row r="9015" s="90" customFormat="1" ht="30" customHeight="1" x14ac:dyDescent="0.4"/>
    <row r="9016" s="90" customFormat="1" ht="30" customHeight="1" x14ac:dyDescent="0.4"/>
    <row r="9017" s="90" customFormat="1" ht="30" customHeight="1" x14ac:dyDescent="0.4"/>
    <row r="9018" s="90" customFormat="1" ht="30" customHeight="1" x14ac:dyDescent="0.4"/>
    <row r="9019" s="90" customFormat="1" ht="30" customHeight="1" x14ac:dyDescent="0.4"/>
    <row r="9020" s="90" customFormat="1" ht="30" customHeight="1" x14ac:dyDescent="0.4"/>
    <row r="9021" s="90" customFormat="1" ht="30" customHeight="1" x14ac:dyDescent="0.4"/>
    <row r="9022" s="90" customFormat="1" ht="30" customHeight="1" x14ac:dyDescent="0.4"/>
    <row r="9023" s="90" customFormat="1" ht="30" customHeight="1" x14ac:dyDescent="0.4"/>
    <row r="9024" s="90" customFormat="1" ht="30" customHeight="1" x14ac:dyDescent="0.4"/>
    <row r="9025" s="90" customFormat="1" ht="30" customHeight="1" x14ac:dyDescent="0.4"/>
    <row r="9026" s="90" customFormat="1" ht="30" customHeight="1" x14ac:dyDescent="0.4"/>
    <row r="9027" s="90" customFormat="1" ht="30" customHeight="1" x14ac:dyDescent="0.4"/>
    <row r="9028" s="90" customFormat="1" ht="30" customHeight="1" x14ac:dyDescent="0.4"/>
    <row r="9029" s="90" customFormat="1" ht="30" customHeight="1" x14ac:dyDescent="0.4"/>
    <row r="9030" s="90" customFormat="1" ht="30" customHeight="1" x14ac:dyDescent="0.4"/>
    <row r="9031" s="90" customFormat="1" ht="30" customHeight="1" x14ac:dyDescent="0.4"/>
    <row r="9032" s="90" customFormat="1" ht="30" customHeight="1" x14ac:dyDescent="0.4"/>
    <row r="9033" s="90" customFormat="1" ht="30" customHeight="1" x14ac:dyDescent="0.4"/>
    <row r="9034" s="90" customFormat="1" ht="30" customHeight="1" x14ac:dyDescent="0.4"/>
    <row r="9035" s="90" customFormat="1" ht="30" customHeight="1" x14ac:dyDescent="0.4"/>
    <row r="9036" s="90" customFormat="1" ht="30" customHeight="1" x14ac:dyDescent="0.4"/>
    <row r="9037" s="90" customFormat="1" ht="30" customHeight="1" x14ac:dyDescent="0.4"/>
    <row r="9038" s="90" customFormat="1" ht="30" customHeight="1" x14ac:dyDescent="0.4"/>
    <row r="9039" s="90" customFormat="1" ht="30" customHeight="1" x14ac:dyDescent="0.4"/>
    <row r="9040" s="90" customFormat="1" ht="30" customHeight="1" x14ac:dyDescent="0.4"/>
    <row r="9041" s="90" customFormat="1" ht="30" customHeight="1" x14ac:dyDescent="0.4"/>
    <row r="9042" s="90" customFormat="1" ht="30" customHeight="1" x14ac:dyDescent="0.4"/>
    <row r="9043" s="90" customFormat="1" ht="30" customHeight="1" x14ac:dyDescent="0.4"/>
    <row r="9044" s="90" customFormat="1" ht="30" customHeight="1" x14ac:dyDescent="0.4"/>
    <row r="9045" s="90" customFormat="1" ht="30" customHeight="1" x14ac:dyDescent="0.4"/>
    <row r="9046" s="90" customFormat="1" ht="30" customHeight="1" x14ac:dyDescent="0.4"/>
    <row r="9047" s="90" customFormat="1" ht="30" customHeight="1" x14ac:dyDescent="0.4"/>
    <row r="9048" s="90" customFormat="1" ht="30" customHeight="1" x14ac:dyDescent="0.4"/>
    <row r="9049" s="90" customFormat="1" ht="30" customHeight="1" x14ac:dyDescent="0.4"/>
    <row r="9050" s="90" customFormat="1" ht="30" customHeight="1" x14ac:dyDescent="0.4"/>
    <row r="9051" s="90" customFormat="1" ht="30" customHeight="1" x14ac:dyDescent="0.4"/>
    <row r="9052" s="90" customFormat="1" ht="30" customHeight="1" x14ac:dyDescent="0.4"/>
    <row r="9053" s="90" customFormat="1" ht="30" customHeight="1" x14ac:dyDescent="0.4"/>
    <row r="9054" s="90" customFormat="1" ht="30" customHeight="1" x14ac:dyDescent="0.4"/>
    <row r="9055" s="90" customFormat="1" ht="30" customHeight="1" x14ac:dyDescent="0.4"/>
    <row r="9056" s="90" customFormat="1" ht="30" customHeight="1" x14ac:dyDescent="0.4"/>
    <row r="9057" s="90" customFormat="1" ht="30" customHeight="1" x14ac:dyDescent="0.4"/>
    <row r="9058" s="90" customFormat="1" ht="30" customHeight="1" x14ac:dyDescent="0.4"/>
    <row r="9059" s="90" customFormat="1" ht="30" customHeight="1" x14ac:dyDescent="0.4"/>
    <row r="9060" s="90" customFormat="1" ht="30" customHeight="1" x14ac:dyDescent="0.4"/>
    <row r="9061" s="90" customFormat="1" ht="30" customHeight="1" x14ac:dyDescent="0.4"/>
    <row r="9062" s="90" customFormat="1" ht="30" customHeight="1" x14ac:dyDescent="0.4"/>
    <row r="9063" s="90" customFormat="1" ht="30" customHeight="1" x14ac:dyDescent="0.4"/>
    <row r="9064" s="90" customFormat="1" ht="30" customHeight="1" x14ac:dyDescent="0.4"/>
    <row r="9065" s="90" customFormat="1" ht="30" customHeight="1" x14ac:dyDescent="0.4"/>
    <row r="9066" s="90" customFormat="1" ht="30" customHeight="1" x14ac:dyDescent="0.4"/>
    <row r="9067" s="90" customFormat="1" ht="30" customHeight="1" x14ac:dyDescent="0.4"/>
    <row r="9068" s="90" customFormat="1" ht="30" customHeight="1" x14ac:dyDescent="0.4"/>
    <row r="9069" s="90" customFormat="1" ht="30" customHeight="1" x14ac:dyDescent="0.4"/>
    <row r="9070" s="90" customFormat="1" ht="30" customHeight="1" x14ac:dyDescent="0.4"/>
    <row r="9071" s="90" customFormat="1" ht="30" customHeight="1" x14ac:dyDescent="0.4"/>
    <row r="9072" s="90" customFormat="1" ht="30" customHeight="1" x14ac:dyDescent="0.4"/>
    <row r="9073" s="90" customFormat="1" ht="30" customHeight="1" x14ac:dyDescent="0.4"/>
    <row r="9074" s="90" customFormat="1" ht="30" customHeight="1" x14ac:dyDescent="0.4"/>
    <row r="9075" s="90" customFormat="1" ht="30" customHeight="1" x14ac:dyDescent="0.4"/>
    <row r="9076" s="90" customFormat="1" ht="30" customHeight="1" x14ac:dyDescent="0.4"/>
    <row r="9077" s="90" customFormat="1" ht="30" customHeight="1" x14ac:dyDescent="0.4"/>
    <row r="9078" s="90" customFormat="1" ht="30" customHeight="1" x14ac:dyDescent="0.4"/>
    <row r="9079" s="90" customFormat="1" ht="30" customHeight="1" x14ac:dyDescent="0.4"/>
    <row r="9080" s="90" customFormat="1" ht="30" customHeight="1" x14ac:dyDescent="0.4"/>
    <row r="9081" s="90" customFormat="1" ht="30" customHeight="1" x14ac:dyDescent="0.4"/>
    <row r="9082" s="90" customFormat="1" ht="30" customHeight="1" x14ac:dyDescent="0.4"/>
    <row r="9083" s="90" customFormat="1" ht="30" customHeight="1" x14ac:dyDescent="0.4"/>
    <row r="9084" s="90" customFormat="1" ht="30" customHeight="1" x14ac:dyDescent="0.4"/>
    <row r="9085" s="90" customFormat="1" ht="30" customHeight="1" x14ac:dyDescent="0.4"/>
    <row r="9086" s="90" customFormat="1" ht="30" customHeight="1" x14ac:dyDescent="0.4"/>
    <row r="9087" s="90" customFormat="1" ht="30" customHeight="1" x14ac:dyDescent="0.4"/>
    <row r="9088" s="90" customFormat="1" ht="30" customHeight="1" x14ac:dyDescent="0.4"/>
    <row r="9089" s="90" customFormat="1" ht="30" customHeight="1" x14ac:dyDescent="0.4"/>
    <row r="9090" s="90" customFormat="1" ht="30" customHeight="1" x14ac:dyDescent="0.4"/>
    <row r="9091" s="90" customFormat="1" ht="30" customHeight="1" x14ac:dyDescent="0.4"/>
    <row r="9092" s="90" customFormat="1" ht="30" customHeight="1" x14ac:dyDescent="0.4"/>
    <row r="9093" s="90" customFormat="1" ht="30" customHeight="1" x14ac:dyDescent="0.4"/>
    <row r="9094" s="90" customFormat="1" ht="30" customHeight="1" x14ac:dyDescent="0.4"/>
    <row r="9095" s="90" customFormat="1" ht="30" customHeight="1" x14ac:dyDescent="0.4"/>
    <row r="9096" s="90" customFormat="1" ht="30" customHeight="1" x14ac:dyDescent="0.4"/>
    <row r="9097" s="90" customFormat="1" ht="30" customHeight="1" x14ac:dyDescent="0.4"/>
    <row r="9098" s="90" customFormat="1" ht="30" customHeight="1" x14ac:dyDescent="0.4"/>
    <row r="9099" s="90" customFormat="1" ht="30" customHeight="1" x14ac:dyDescent="0.4"/>
    <row r="9100" s="90" customFormat="1" ht="30" customHeight="1" x14ac:dyDescent="0.4"/>
    <row r="9101" s="90" customFormat="1" ht="30" customHeight="1" x14ac:dyDescent="0.4"/>
    <row r="9102" s="90" customFormat="1" ht="30" customHeight="1" x14ac:dyDescent="0.4"/>
    <row r="9103" s="90" customFormat="1" ht="30" customHeight="1" x14ac:dyDescent="0.4"/>
    <row r="9104" s="90" customFormat="1" ht="30" customHeight="1" x14ac:dyDescent="0.4"/>
    <row r="9105" s="90" customFormat="1" ht="30" customHeight="1" x14ac:dyDescent="0.4"/>
    <row r="9106" s="90" customFormat="1" ht="30" customHeight="1" x14ac:dyDescent="0.4"/>
    <row r="9107" s="90" customFormat="1" ht="30" customHeight="1" x14ac:dyDescent="0.4"/>
    <row r="9108" s="90" customFormat="1" ht="30" customHeight="1" x14ac:dyDescent="0.4"/>
    <row r="9109" s="90" customFormat="1" ht="30" customHeight="1" x14ac:dyDescent="0.4"/>
    <row r="9110" s="90" customFormat="1" ht="30" customHeight="1" x14ac:dyDescent="0.4"/>
    <row r="9111" s="90" customFormat="1" ht="30" customHeight="1" x14ac:dyDescent="0.4"/>
    <row r="9112" s="90" customFormat="1" ht="30" customHeight="1" x14ac:dyDescent="0.4"/>
    <row r="9113" s="90" customFormat="1" ht="30" customHeight="1" x14ac:dyDescent="0.4"/>
    <row r="9114" s="90" customFormat="1" ht="30" customHeight="1" x14ac:dyDescent="0.4"/>
    <row r="9115" s="90" customFormat="1" ht="30" customHeight="1" x14ac:dyDescent="0.4"/>
    <row r="9116" s="90" customFormat="1" ht="30" customHeight="1" x14ac:dyDescent="0.4"/>
    <row r="9117" s="90" customFormat="1" ht="30" customHeight="1" x14ac:dyDescent="0.4"/>
    <row r="9118" s="90" customFormat="1" ht="30" customHeight="1" x14ac:dyDescent="0.4"/>
    <row r="9119" s="90" customFormat="1" ht="30" customHeight="1" x14ac:dyDescent="0.4"/>
    <row r="9120" s="90" customFormat="1" ht="30" customHeight="1" x14ac:dyDescent="0.4"/>
    <row r="9121" s="90" customFormat="1" ht="30" customHeight="1" x14ac:dyDescent="0.4"/>
    <row r="9122" s="90" customFormat="1" ht="30" customHeight="1" x14ac:dyDescent="0.4"/>
    <row r="9123" s="90" customFormat="1" ht="30" customHeight="1" x14ac:dyDescent="0.4"/>
    <row r="9124" s="90" customFormat="1" ht="30" customHeight="1" x14ac:dyDescent="0.4"/>
    <row r="9125" s="90" customFormat="1" ht="30" customHeight="1" x14ac:dyDescent="0.4"/>
    <row r="9126" s="90" customFormat="1" ht="30" customHeight="1" x14ac:dyDescent="0.4"/>
    <row r="9127" s="90" customFormat="1" ht="30" customHeight="1" x14ac:dyDescent="0.4"/>
    <row r="9128" s="90" customFormat="1" ht="30" customHeight="1" x14ac:dyDescent="0.4"/>
    <row r="9129" s="90" customFormat="1" ht="30" customHeight="1" x14ac:dyDescent="0.4"/>
    <row r="9130" s="90" customFormat="1" ht="30" customHeight="1" x14ac:dyDescent="0.4"/>
    <row r="9131" s="90" customFormat="1" ht="30" customHeight="1" x14ac:dyDescent="0.4"/>
    <row r="9132" s="90" customFormat="1" ht="30" customHeight="1" x14ac:dyDescent="0.4"/>
    <row r="9133" s="90" customFormat="1" ht="30" customHeight="1" x14ac:dyDescent="0.4"/>
    <row r="9134" s="90" customFormat="1" ht="30" customHeight="1" x14ac:dyDescent="0.4"/>
    <row r="9135" s="90" customFormat="1" ht="30" customHeight="1" x14ac:dyDescent="0.4"/>
    <row r="9136" s="90" customFormat="1" ht="30" customHeight="1" x14ac:dyDescent="0.4"/>
    <row r="9137" s="90" customFormat="1" ht="30" customHeight="1" x14ac:dyDescent="0.4"/>
    <row r="9138" s="90" customFormat="1" ht="30" customHeight="1" x14ac:dyDescent="0.4"/>
    <row r="9139" s="90" customFormat="1" ht="30" customHeight="1" x14ac:dyDescent="0.4"/>
    <row r="9140" s="90" customFormat="1" ht="30" customHeight="1" x14ac:dyDescent="0.4"/>
    <row r="9141" s="90" customFormat="1" ht="30" customHeight="1" x14ac:dyDescent="0.4"/>
    <row r="9142" s="90" customFormat="1" ht="30" customHeight="1" x14ac:dyDescent="0.4"/>
    <row r="9143" s="90" customFormat="1" ht="30" customHeight="1" x14ac:dyDescent="0.4"/>
    <row r="9144" s="90" customFormat="1" ht="30" customHeight="1" x14ac:dyDescent="0.4"/>
    <row r="9145" s="90" customFormat="1" ht="30" customHeight="1" x14ac:dyDescent="0.4"/>
    <row r="9146" s="90" customFormat="1" ht="30" customHeight="1" x14ac:dyDescent="0.4"/>
    <row r="9147" s="90" customFormat="1" ht="30" customHeight="1" x14ac:dyDescent="0.4"/>
    <row r="9148" s="90" customFormat="1" ht="30" customHeight="1" x14ac:dyDescent="0.4"/>
    <row r="9149" s="90" customFormat="1" ht="30" customHeight="1" x14ac:dyDescent="0.4"/>
    <row r="9150" s="90" customFormat="1" ht="30" customHeight="1" x14ac:dyDescent="0.4"/>
    <row r="9151" s="90" customFormat="1" ht="30" customHeight="1" x14ac:dyDescent="0.4"/>
    <row r="9152" s="90" customFormat="1" ht="30" customHeight="1" x14ac:dyDescent="0.4"/>
    <row r="9153" s="90" customFormat="1" ht="30" customHeight="1" x14ac:dyDescent="0.4"/>
    <row r="9154" s="90" customFormat="1" ht="30" customHeight="1" x14ac:dyDescent="0.4"/>
    <row r="9155" s="90" customFormat="1" ht="30" customHeight="1" x14ac:dyDescent="0.4"/>
    <row r="9156" s="90" customFormat="1" ht="30" customHeight="1" x14ac:dyDescent="0.4"/>
    <row r="9157" s="90" customFormat="1" ht="30" customHeight="1" x14ac:dyDescent="0.4"/>
    <row r="9158" s="90" customFormat="1" ht="30" customHeight="1" x14ac:dyDescent="0.4"/>
    <row r="9159" s="90" customFormat="1" ht="30" customHeight="1" x14ac:dyDescent="0.4"/>
    <row r="9160" s="90" customFormat="1" ht="30" customHeight="1" x14ac:dyDescent="0.4"/>
    <row r="9161" s="90" customFormat="1" ht="30" customHeight="1" x14ac:dyDescent="0.4"/>
    <row r="9162" s="90" customFormat="1" ht="30" customHeight="1" x14ac:dyDescent="0.4"/>
    <row r="9163" s="90" customFormat="1" ht="30" customHeight="1" x14ac:dyDescent="0.4"/>
    <row r="9164" s="90" customFormat="1" ht="30" customHeight="1" x14ac:dyDescent="0.4"/>
    <row r="9165" s="90" customFormat="1" ht="30" customHeight="1" x14ac:dyDescent="0.4"/>
    <row r="9166" s="90" customFormat="1" ht="30" customHeight="1" x14ac:dyDescent="0.4"/>
    <row r="9167" s="90" customFormat="1" ht="30" customHeight="1" x14ac:dyDescent="0.4"/>
    <row r="9168" s="90" customFormat="1" ht="30" customHeight="1" x14ac:dyDescent="0.4"/>
    <row r="9169" s="90" customFormat="1" ht="30" customHeight="1" x14ac:dyDescent="0.4"/>
    <row r="9170" s="90" customFormat="1" ht="30" customHeight="1" x14ac:dyDescent="0.4"/>
    <row r="9171" s="90" customFormat="1" ht="30" customHeight="1" x14ac:dyDescent="0.4"/>
    <row r="9172" s="90" customFormat="1" ht="30" customHeight="1" x14ac:dyDescent="0.4"/>
    <row r="9173" s="90" customFormat="1" ht="30" customHeight="1" x14ac:dyDescent="0.4"/>
    <row r="9174" s="90" customFormat="1" ht="30" customHeight="1" x14ac:dyDescent="0.4"/>
    <row r="9175" s="90" customFormat="1" ht="30" customHeight="1" x14ac:dyDescent="0.4"/>
    <row r="9176" s="90" customFormat="1" ht="30" customHeight="1" x14ac:dyDescent="0.4"/>
    <row r="9177" s="90" customFormat="1" ht="30" customHeight="1" x14ac:dyDescent="0.4"/>
    <row r="9178" s="90" customFormat="1" ht="30" customHeight="1" x14ac:dyDescent="0.4"/>
    <row r="9179" s="90" customFormat="1" ht="30" customHeight="1" x14ac:dyDescent="0.4"/>
    <row r="9180" s="90" customFormat="1" ht="30" customHeight="1" x14ac:dyDescent="0.4"/>
    <row r="9181" s="90" customFormat="1" ht="30" customHeight="1" x14ac:dyDescent="0.4"/>
    <row r="9182" s="90" customFormat="1" ht="30" customHeight="1" x14ac:dyDescent="0.4"/>
    <row r="9183" s="90" customFormat="1" ht="30" customHeight="1" x14ac:dyDescent="0.4"/>
    <row r="9184" s="90" customFormat="1" ht="30" customHeight="1" x14ac:dyDescent="0.4"/>
    <row r="9185" s="90" customFormat="1" ht="30" customHeight="1" x14ac:dyDescent="0.4"/>
    <row r="9186" s="90" customFormat="1" ht="30" customHeight="1" x14ac:dyDescent="0.4"/>
    <row r="9187" s="90" customFormat="1" ht="30" customHeight="1" x14ac:dyDescent="0.4"/>
    <row r="9188" s="90" customFormat="1" ht="30" customHeight="1" x14ac:dyDescent="0.4"/>
    <row r="9189" s="90" customFormat="1" ht="30" customHeight="1" x14ac:dyDescent="0.4"/>
    <row r="9190" s="90" customFormat="1" ht="30" customHeight="1" x14ac:dyDescent="0.4"/>
    <row r="9191" s="90" customFormat="1" ht="30" customHeight="1" x14ac:dyDescent="0.4"/>
    <row r="9192" s="90" customFormat="1" ht="30" customHeight="1" x14ac:dyDescent="0.4"/>
    <row r="9193" s="90" customFormat="1" ht="30" customHeight="1" x14ac:dyDescent="0.4"/>
    <row r="9194" s="90" customFormat="1" ht="30" customHeight="1" x14ac:dyDescent="0.4"/>
    <row r="9195" s="90" customFormat="1" ht="30" customHeight="1" x14ac:dyDescent="0.4"/>
    <row r="9196" s="90" customFormat="1" ht="30" customHeight="1" x14ac:dyDescent="0.4"/>
    <row r="9197" s="90" customFormat="1" ht="30" customHeight="1" x14ac:dyDescent="0.4"/>
    <row r="9198" s="90" customFormat="1" ht="30" customHeight="1" x14ac:dyDescent="0.4"/>
    <row r="9199" s="90" customFormat="1" ht="30" customHeight="1" x14ac:dyDescent="0.4"/>
    <row r="9200" s="90" customFormat="1" ht="30" customHeight="1" x14ac:dyDescent="0.4"/>
    <row r="9201" s="90" customFormat="1" ht="30" customHeight="1" x14ac:dyDescent="0.4"/>
    <row r="9202" s="90" customFormat="1" ht="30" customHeight="1" x14ac:dyDescent="0.4"/>
    <row r="9203" s="90" customFormat="1" ht="30" customHeight="1" x14ac:dyDescent="0.4"/>
    <row r="9204" s="90" customFormat="1" ht="30" customHeight="1" x14ac:dyDescent="0.4"/>
    <row r="9205" s="90" customFormat="1" ht="30" customHeight="1" x14ac:dyDescent="0.4"/>
    <row r="9206" s="90" customFormat="1" ht="30" customHeight="1" x14ac:dyDescent="0.4"/>
    <row r="9207" s="90" customFormat="1" ht="30" customHeight="1" x14ac:dyDescent="0.4"/>
    <row r="9208" s="90" customFormat="1" ht="30" customHeight="1" x14ac:dyDescent="0.4"/>
    <row r="9209" s="90" customFormat="1" ht="30" customHeight="1" x14ac:dyDescent="0.4"/>
    <row r="9210" s="90" customFormat="1" ht="30" customHeight="1" x14ac:dyDescent="0.4"/>
    <row r="9211" s="90" customFormat="1" ht="30" customHeight="1" x14ac:dyDescent="0.4"/>
    <row r="9212" s="90" customFormat="1" ht="30" customHeight="1" x14ac:dyDescent="0.4"/>
    <row r="9213" s="90" customFormat="1" ht="30" customHeight="1" x14ac:dyDescent="0.4"/>
    <row r="9214" s="90" customFormat="1" ht="30" customHeight="1" x14ac:dyDescent="0.4"/>
    <row r="9215" s="90" customFormat="1" ht="30" customHeight="1" x14ac:dyDescent="0.4"/>
    <row r="9216" s="90" customFormat="1" ht="30" customHeight="1" x14ac:dyDescent="0.4"/>
    <row r="9217" s="90" customFormat="1" ht="30" customHeight="1" x14ac:dyDescent="0.4"/>
    <row r="9218" s="90" customFormat="1" ht="30" customHeight="1" x14ac:dyDescent="0.4"/>
    <row r="9219" s="90" customFormat="1" ht="30" customHeight="1" x14ac:dyDescent="0.4"/>
    <row r="9220" s="90" customFormat="1" ht="30" customHeight="1" x14ac:dyDescent="0.4"/>
    <row r="9221" s="90" customFormat="1" ht="30" customHeight="1" x14ac:dyDescent="0.4"/>
    <row r="9222" s="90" customFormat="1" ht="30" customHeight="1" x14ac:dyDescent="0.4"/>
    <row r="9223" s="90" customFormat="1" ht="30" customHeight="1" x14ac:dyDescent="0.4"/>
    <row r="9224" s="90" customFormat="1" ht="30" customHeight="1" x14ac:dyDescent="0.4"/>
    <row r="9225" s="90" customFormat="1" ht="30" customHeight="1" x14ac:dyDescent="0.4"/>
    <row r="9226" s="90" customFormat="1" ht="30" customHeight="1" x14ac:dyDescent="0.4"/>
    <row r="9227" s="90" customFormat="1" ht="30" customHeight="1" x14ac:dyDescent="0.4"/>
    <row r="9228" s="90" customFormat="1" ht="30" customHeight="1" x14ac:dyDescent="0.4"/>
    <row r="9229" s="90" customFormat="1" ht="30" customHeight="1" x14ac:dyDescent="0.4"/>
    <row r="9230" s="90" customFormat="1" ht="30" customHeight="1" x14ac:dyDescent="0.4"/>
    <row r="9231" s="90" customFormat="1" ht="30" customHeight="1" x14ac:dyDescent="0.4"/>
    <row r="9232" s="90" customFormat="1" ht="30" customHeight="1" x14ac:dyDescent="0.4"/>
    <row r="9233" s="90" customFormat="1" ht="30" customHeight="1" x14ac:dyDescent="0.4"/>
    <row r="9234" s="90" customFormat="1" ht="30" customHeight="1" x14ac:dyDescent="0.4"/>
    <row r="9235" s="90" customFormat="1" ht="30" customHeight="1" x14ac:dyDescent="0.4"/>
    <row r="9236" s="90" customFormat="1" ht="30" customHeight="1" x14ac:dyDescent="0.4"/>
    <row r="9237" s="90" customFormat="1" ht="30" customHeight="1" x14ac:dyDescent="0.4"/>
    <row r="9238" s="90" customFormat="1" ht="30" customHeight="1" x14ac:dyDescent="0.4"/>
    <row r="9239" s="90" customFormat="1" ht="30" customHeight="1" x14ac:dyDescent="0.4"/>
    <row r="9240" s="90" customFormat="1" ht="30" customHeight="1" x14ac:dyDescent="0.4"/>
    <row r="9241" s="90" customFormat="1" ht="30" customHeight="1" x14ac:dyDescent="0.4"/>
    <row r="9242" s="90" customFormat="1" ht="30" customHeight="1" x14ac:dyDescent="0.4"/>
    <row r="9243" s="90" customFormat="1" ht="30" customHeight="1" x14ac:dyDescent="0.4"/>
    <row r="9244" s="90" customFormat="1" ht="30" customHeight="1" x14ac:dyDescent="0.4"/>
    <row r="9245" s="90" customFormat="1" ht="30" customHeight="1" x14ac:dyDescent="0.4"/>
    <row r="9246" s="90" customFormat="1" ht="30" customHeight="1" x14ac:dyDescent="0.4"/>
    <row r="9247" s="90" customFormat="1" ht="30" customHeight="1" x14ac:dyDescent="0.4"/>
    <row r="9248" s="90" customFormat="1" ht="30" customHeight="1" x14ac:dyDescent="0.4"/>
    <row r="9249" s="90" customFormat="1" ht="30" customHeight="1" x14ac:dyDescent="0.4"/>
    <row r="9250" s="90" customFormat="1" ht="30" customHeight="1" x14ac:dyDescent="0.4"/>
    <row r="9251" s="90" customFormat="1" ht="30" customHeight="1" x14ac:dyDescent="0.4"/>
    <row r="9252" s="90" customFormat="1" ht="30" customHeight="1" x14ac:dyDescent="0.4"/>
    <row r="9253" s="90" customFormat="1" ht="30" customHeight="1" x14ac:dyDescent="0.4"/>
    <row r="9254" s="90" customFormat="1" ht="30" customHeight="1" x14ac:dyDescent="0.4"/>
    <row r="9255" s="90" customFormat="1" ht="30" customHeight="1" x14ac:dyDescent="0.4"/>
    <row r="9256" s="90" customFormat="1" ht="30" customHeight="1" x14ac:dyDescent="0.4"/>
    <row r="9257" s="90" customFormat="1" ht="30" customHeight="1" x14ac:dyDescent="0.4"/>
    <row r="9258" s="90" customFormat="1" ht="30" customHeight="1" x14ac:dyDescent="0.4"/>
    <row r="9259" s="90" customFormat="1" ht="30" customHeight="1" x14ac:dyDescent="0.4"/>
    <row r="9260" s="90" customFormat="1" ht="30" customHeight="1" x14ac:dyDescent="0.4"/>
    <row r="9261" s="90" customFormat="1" ht="30" customHeight="1" x14ac:dyDescent="0.4"/>
    <row r="9262" s="90" customFormat="1" ht="30" customHeight="1" x14ac:dyDescent="0.4"/>
    <row r="9263" s="90" customFormat="1" ht="30" customHeight="1" x14ac:dyDescent="0.4"/>
    <row r="9264" s="90" customFormat="1" ht="30" customHeight="1" x14ac:dyDescent="0.4"/>
    <row r="9265" s="90" customFormat="1" ht="30" customHeight="1" x14ac:dyDescent="0.4"/>
    <row r="9266" s="90" customFormat="1" ht="30" customHeight="1" x14ac:dyDescent="0.4"/>
    <row r="9267" s="90" customFormat="1" ht="30" customHeight="1" x14ac:dyDescent="0.4"/>
    <row r="9268" s="90" customFormat="1" ht="30" customHeight="1" x14ac:dyDescent="0.4"/>
    <row r="9269" s="90" customFormat="1" ht="30" customHeight="1" x14ac:dyDescent="0.4"/>
    <row r="9270" s="90" customFormat="1" ht="30" customHeight="1" x14ac:dyDescent="0.4"/>
    <row r="9271" s="90" customFormat="1" ht="30" customHeight="1" x14ac:dyDescent="0.4"/>
    <row r="9272" s="90" customFormat="1" ht="30" customHeight="1" x14ac:dyDescent="0.4"/>
    <row r="9273" s="90" customFormat="1" ht="30" customHeight="1" x14ac:dyDescent="0.4"/>
    <row r="9274" s="90" customFormat="1" ht="30" customHeight="1" x14ac:dyDescent="0.4"/>
    <row r="9275" s="90" customFormat="1" ht="30" customHeight="1" x14ac:dyDescent="0.4"/>
    <row r="9276" s="90" customFormat="1" ht="30" customHeight="1" x14ac:dyDescent="0.4"/>
    <row r="9277" s="90" customFormat="1" ht="30" customHeight="1" x14ac:dyDescent="0.4"/>
    <row r="9278" s="90" customFormat="1" ht="30" customHeight="1" x14ac:dyDescent="0.4"/>
    <row r="9279" s="90" customFormat="1" ht="30" customHeight="1" x14ac:dyDescent="0.4"/>
    <row r="9280" s="90" customFormat="1" ht="30" customHeight="1" x14ac:dyDescent="0.4"/>
    <row r="9281" s="90" customFormat="1" ht="30" customHeight="1" x14ac:dyDescent="0.4"/>
    <row r="9282" s="90" customFormat="1" ht="30" customHeight="1" x14ac:dyDescent="0.4"/>
    <row r="9283" s="90" customFormat="1" ht="30" customHeight="1" x14ac:dyDescent="0.4"/>
    <row r="9284" s="90" customFormat="1" ht="30" customHeight="1" x14ac:dyDescent="0.4"/>
    <row r="9285" s="90" customFormat="1" ht="30" customHeight="1" x14ac:dyDescent="0.4"/>
    <row r="9286" s="90" customFormat="1" ht="30" customHeight="1" x14ac:dyDescent="0.4"/>
    <row r="9287" s="90" customFormat="1" ht="30" customHeight="1" x14ac:dyDescent="0.4"/>
    <row r="9288" s="90" customFormat="1" ht="30" customHeight="1" x14ac:dyDescent="0.4"/>
    <row r="9289" s="90" customFormat="1" ht="30" customHeight="1" x14ac:dyDescent="0.4"/>
    <row r="9290" s="90" customFormat="1" ht="30" customHeight="1" x14ac:dyDescent="0.4"/>
    <row r="9291" s="90" customFormat="1" ht="30" customHeight="1" x14ac:dyDescent="0.4"/>
    <row r="9292" s="90" customFormat="1" ht="30" customHeight="1" x14ac:dyDescent="0.4"/>
    <row r="9293" s="90" customFormat="1" ht="30" customHeight="1" x14ac:dyDescent="0.4"/>
    <row r="9294" s="90" customFormat="1" ht="30" customHeight="1" x14ac:dyDescent="0.4"/>
    <row r="9295" s="90" customFormat="1" ht="30" customHeight="1" x14ac:dyDescent="0.4"/>
    <row r="9296" s="90" customFormat="1" ht="30" customHeight="1" x14ac:dyDescent="0.4"/>
    <row r="9297" s="90" customFormat="1" ht="30" customHeight="1" x14ac:dyDescent="0.4"/>
    <row r="9298" s="90" customFormat="1" ht="30" customHeight="1" x14ac:dyDescent="0.4"/>
    <row r="9299" s="90" customFormat="1" ht="30" customHeight="1" x14ac:dyDescent="0.4"/>
    <row r="9300" s="90" customFormat="1" ht="30" customHeight="1" x14ac:dyDescent="0.4"/>
    <row r="9301" s="90" customFormat="1" ht="30" customHeight="1" x14ac:dyDescent="0.4"/>
    <row r="9302" s="90" customFormat="1" ht="30" customHeight="1" x14ac:dyDescent="0.4"/>
    <row r="9303" s="90" customFormat="1" ht="30" customHeight="1" x14ac:dyDescent="0.4"/>
    <row r="9304" s="90" customFormat="1" ht="30" customHeight="1" x14ac:dyDescent="0.4"/>
    <row r="9305" s="90" customFormat="1" ht="30" customHeight="1" x14ac:dyDescent="0.4"/>
    <row r="9306" s="90" customFormat="1" ht="30" customHeight="1" x14ac:dyDescent="0.4"/>
    <row r="9307" s="90" customFormat="1" ht="30" customHeight="1" x14ac:dyDescent="0.4"/>
    <row r="9308" s="90" customFormat="1" ht="30" customHeight="1" x14ac:dyDescent="0.4"/>
    <row r="9309" s="90" customFormat="1" ht="30" customHeight="1" x14ac:dyDescent="0.4"/>
    <row r="9310" s="90" customFormat="1" ht="30" customHeight="1" x14ac:dyDescent="0.4"/>
    <row r="9311" s="90" customFormat="1" ht="30" customHeight="1" x14ac:dyDescent="0.4"/>
    <row r="9312" s="90" customFormat="1" ht="30" customHeight="1" x14ac:dyDescent="0.4"/>
    <row r="9313" s="90" customFormat="1" ht="30" customHeight="1" x14ac:dyDescent="0.4"/>
    <row r="9314" s="90" customFormat="1" ht="30" customHeight="1" x14ac:dyDescent="0.4"/>
    <row r="9315" s="90" customFormat="1" ht="30" customHeight="1" x14ac:dyDescent="0.4"/>
    <row r="9316" s="90" customFormat="1" ht="30" customHeight="1" x14ac:dyDescent="0.4"/>
    <row r="9317" s="90" customFormat="1" ht="30" customHeight="1" x14ac:dyDescent="0.4"/>
    <row r="9318" s="90" customFormat="1" ht="30" customHeight="1" x14ac:dyDescent="0.4"/>
    <row r="9319" s="90" customFormat="1" ht="30" customHeight="1" x14ac:dyDescent="0.4"/>
    <row r="9320" s="90" customFormat="1" ht="30" customHeight="1" x14ac:dyDescent="0.4"/>
    <row r="9321" s="90" customFormat="1" ht="30" customHeight="1" x14ac:dyDescent="0.4"/>
    <row r="9322" s="90" customFormat="1" ht="30" customHeight="1" x14ac:dyDescent="0.4"/>
    <row r="9323" s="90" customFormat="1" ht="30" customHeight="1" x14ac:dyDescent="0.4"/>
    <row r="9324" s="90" customFormat="1" ht="30" customHeight="1" x14ac:dyDescent="0.4"/>
    <row r="9325" s="90" customFormat="1" ht="30" customHeight="1" x14ac:dyDescent="0.4"/>
    <row r="9326" s="90" customFormat="1" ht="30" customHeight="1" x14ac:dyDescent="0.4"/>
    <row r="9327" s="90" customFormat="1" ht="30" customHeight="1" x14ac:dyDescent="0.4"/>
    <row r="9328" s="90" customFormat="1" ht="30" customHeight="1" x14ac:dyDescent="0.4"/>
    <row r="9329" s="90" customFormat="1" ht="30" customHeight="1" x14ac:dyDescent="0.4"/>
    <row r="9330" s="90" customFormat="1" ht="30" customHeight="1" x14ac:dyDescent="0.4"/>
    <row r="9331" s="90" customFormat="1" ht="30" customHeight="1" x14ac:dyDescent="0.4"/>
    <row r="9332" s="90" customFormat="1" ht="30" customHeight="1" x14ac:dyDescent="0.4"/>
    <row r="9333" s="90" customFormat="1" ht="30" customHeight="1" x14ac:dyDescent="0.4"/>
    <row r="9334" s="90" customFormat="1" ht="30" customHeight="1" x14ac:dyDescent="0.4"/>
    <row r="9335" s="90" customFormat="1" ht="30" customHeight="1" x14ac:dyDescent="0.4"/>
    <row r="9336" s="90" customFormat="1" ht="30" customHeight="1" x14ac:dyDescent="0.4"/>
    <row r="9337" s="90" customFormat="1" ht="30" customHeight="1" x14ac:dyDescent="0.4"/>
    <row r="9338" s="90" customFormat="1" ht="30" customHeight="1" x14ac:dyDescent="0.4"/>
    <row r="9339" s="90" customFormat="1" ht="30" customHeight="1" x14ac:dyDescent="0.4"/>
    <row r="9340" s="90" customFormat="1" ht="30" customHeight="1" x14ac:dyDescent="0.4"/>
    <row r="9341" s="90" customFormat="1" ht="30" customHeight="1" x14ac:dyDescent="0.4"/>
    <row r="9342" s="90" customFormat="1" ht="30" customHeight="1" x14ac:dyDescent="0.4"/>
    <row r="9343" s="90" customFormat="1" ht="30" customHeight="1" x14ac:dyDescent="0.4"/>
    <row r="9344" s="90" customFormat="1" ht="30" customHeight="1" x14ac:dyDescent="0.4"/>
    <row r="9345" s="90" customFormat="1" ht="30" customHeight="1" x14ac:dyDescent="0.4"/>
    <row r="9346" s="90" customFormat="1" ht="30" customHeight="1" x14ac:dyDescent="0.4"/>
    <row r="9347" s="90" customFormat="1" ht="30" customHeight="1" x14ac:dyDescent="0.4"/>
    <row r="9348" s="90" customFormat="1" ht="30" customHeight="1" x14ac:dyDescent="0.4"/>
    <row r="9349" s="90" customFormat="1" ht="30" customHeight="1" x14ac:dyDescent="0.4"/>
    <row r="9350" s="90" customFormat="1" ht="30" customHeight="1" x14ac:dyDescent="0.4"/>
    <row r="9351" s="90" customFormat="1" ht="30" customHeight="1" x14ac:dyDescent="0.4"/>
    <row r="9352" s="90" customFormat="1" ht="30" customHeight="1" x14ac:dyDescent="0.4"/>
    <row r="9353" s="90" customFormat="1" ht="30" customHeight="1" x14ac:dyDescent="0.4"/>
    <row r="9354" s="90" customFormat="1" ht="30" customHeight="1" x14ac:dyDescent="0.4"/>
    <row r="9355" s="90" customFormat="1" ht="30" customHeight="1" x14ac:dyDescent="0.4"/>
    <row r="9356" s="90" customFormat="1" ht="30" customHeight="1" x14ac:dyDescent="0.4"/>
    <row r="9357" s="90" customFormat="1" ht="30" customHeight="1" x14ac:dyDescent="0.4"/>
    <row r="9358" s="90" customFormat="1" ht="30" customHeight="1" x14ac:dyDescent="0.4"/>
    <row r="9359" s="90" customFormat="1" ht="30" customHeight="1" x14ac:dyDescent="0.4"/>
    <row r="9360" s="90" customFormat="1" ht="30" customHeight="1" x14ac:dyDescent="0.4"/>
    <row r="9361" s="90" customFormat="1" ht="30" customHeight="1" x14ac:dyDescent="0.4"/>
    <row r="9362" s="90" customFormat="1" ht="30" customHeight="1" x14ac:dyDescent="0.4"/>
    <row r="9363" s="90" customFormat="1" ht="30" customHeight="1" x14ac:dyDescent="0.4"/>
    <row r="9364" s="90" customFormat="1" ht="30" customHeight="1" x14ac:dyDescent="0.4"/>
    <row r="9365" s="90" customFormat="1" ht="30" customHeight="1" x14ac:dyDescent="0.4"/>
    <row r="9366" s="90" customFormat="1" ht="30" customHeight="1" x14ac:dyDescent="0.4"/>
    <row r="9367" s="90" customFormat="1" ht="30" customHeight="1" x14ac:dyDescent="0.4"/>
    <row r="9368" s="90" customFormat="1" ht="30" customHeight="1" x14ac:dyDescent="0.4"/>
    <row r="9369" s="90" customFormat="1" ht="30" customHeight="1" x14ac:dyDescent="0.4"/>
    <row r="9370" s="90" customFormat="1" ht="30" customHeight="1" x14ac:dyDescent="0.4"/>
    <row r="9371" s="90" customFormat="1" ht="30" customHeight="1" x14ac:dyDescent="0.4"/>
    <row r="9372" s="90" customFormat="1" ht="30" customHeight="1" x14ac:dyDescent="0.4"/>
    <row r="9373" s="90" customFormat="1" ht="30" customHeight="1" x14ac:dyDescent="0.4"/>
    <row r="9374" s="90" customFormat="1" ht="30" customHeight="1" x14ac:dyDescent="0.4"/>
    <row r="9375" s="90" customFormat="1" ht="30" customHeight="1" x14ac:dyDescent="0.4"/>
    <row r="9376" s="90" customFormat="1" ht="30" customHeight="1" x14ac:dyDescent="0.4"/>
    <row r="9377" s="90" customFormat="1" ht="30" customHeight="1" x14ac:dyDescent="0.4"/>
    <row r="9378" s="90" customFormat="1" ht="30" customHeight="1" x14ac:dyDescent="0.4"/>
    <row r="9379" s="90" customFormat="1" ht="30" customHeight="1" x14ac:dyDescent="0.4"/>
    <row r="9380" s="90" customFormat="1" ht="30" customHeight="1" x14ac:dyDescent="0.4"/>
    <row r="9381" s="90" customFormat="1" ht="30" customHeight="1" x14ac:dyDescent="0.4"/>
    <row r="9382" s="90" customFormat="1" ht="30" customHeight="1" x14ac:dyDescent="0.4"/>
    <row r="9383" s="90" customFormat="1" ht="30" customHeight="1" x14ac:dyDescent="0.4"/>
    <row r="9384" s="90" customFormat="1" ht="30" customHeight="1" x14ac:dyDescent="0.4"/>
    <row r="9385" s="90" customFormat="1" ht="30" customHeight="1" x14ac:dyDescent="0.4"/>
    <row r="9386" s="90" customFormat="1" ht="30" customHeight="1" x14ac:dyDescent="0.4"/>
    <row r="9387" s="90" customFormat="1" ht="30" customHeight="1" x14ac:dyDescent="0.4"/>
    <row r="9388" s="90" customFormat="1" ht="30" customHeight="1" x14ac:dyDescent="0.4"/>
    <row r="9389" s="90" customFormat="1" ht="30" customHeight="1" x14ac:dyDescent="0.4"/>
    <row r="9390" s="90" customFormat="1" ht="30" customHeight="1" x14ac:dyDescent="0.4"/>
    <row r="9391" s="90" customFormat="1" ht="30" customHeight="1" x14ac:dyDescent="0.4"/>
    <row r="9392" s="90" customFormat="1" ht="30" customHeight="1" x14ac:dyDescent="0.4"/>
    <row r="9393" s="90" customFormat="1" ht="30" customHeight="1" x14ac:dyDescent="0.4"/>
    <row r="9394" s="90" customFormat="1" ht="30" customHeight="1" x14ac:dyDescent="0.4"/>
    <row r="9395" s="90" customFormat="1" ht="30" customHeight="1" x14ac:dyDescent="0.4"/>
    <row r="9396" s="90" customFormat="1" ht="30" customHeight="1" x14ac:dyDescent="0.4"/>
    <row r="9397" s="90" customFormat="1" ht="30" customHeight="1" x14ac:dyDescent="0.4"/>
    <row r="9398" s="90" customFormat="1" ht="30" customHeight="1" x14ac:dyDescent="0.4"/>
    <row r="9399" s="90" customFormat="1" ht="30" customHeight="1" x14ac:dyDescent="0.4"/>
    <row r="9400" s="90" customFormat="1" ht="30" customHeight="1" x14ac:dyDescent="0.4"/>
    <row r="9401" s="90" customFormat="1" ht="30" customHeight="1" x14ac:dyDescent="0.4"/>
    <row r="9402" s="90" customFormat="1" ht="30" customHeight="1" x14ac:dyDescent="0.4"/>
    <row r="9403" s="90" customFormat="1" ht="30" customHeight="1" x14ac:dyDescent="0.4"/>
    <row r="9404" s="90" customFormat="1" ht="30" customHeight="1" x14ac:dyDescent="0.4"/>
    <row r="9405" s="90" customFormat="1" ht="30" customHeight="1" x14ac:dyDescent="0.4"/>
    <row r="9406" s="90" customFormat="1" ht="30" customHeight="1" x14ac:dyDescent="0.4"/>
    <row r="9407" s="90" customFormat="1" ht="30" customHeight="1" x14ac:dyDescent="0.4"/>
    <row r="9408" s="90" customFormat="1" ht="30" customHeight="1" x14ac:dyDescent="0.4"/>
    <row r="9409" s="90" customFormat="1" ht="30" customHeight="1" x14ac:dyDescent="0.4"/>
    <row r="9410" s="90" customFormat="1" ht="30" customHeight="1" x14ac:dyDescent="0.4"/>
    <row r="9411" s="90" customFormat="1" ht="30" customHeight="1" x14ac:dyDescent="0.4"/>
    <row r="9412" s="90" customFormat="1" ht="30" customHeight="1" x14ac:dyDescent="0.4"/>
    <row r="9413" s="90" customFormat="1" ht="30" customHeight="1" x14ac:dyDescent="0.4"/>
    <row r="9414" s="90" customFormat="1" ht="30" customHeight="1" x14ac:dyDescent="0.4"/>
    <row r="9415" s="90" customFormat="1" ht="30" customHeight="1" x14ac:dyDescent="0.4"/>
    <row r="9416" s="90" customFormat="1" ht="30" customHeight="1" x14ac:dyDescent="0.4"/>
    <row r="9417" s="90" customFormat="1" ht="30" customHeight="1" x14ac:dyDescent="0.4"/>
    <row r="9418" s="90" customFormat="1" ht="30" customHeight="1" x14ac:dyDescent="0.4"/>
    <row r="9419" s="90" customFormat="1" ht="30" customHeight="1" x14ac:dyDescent="0.4"/>
    <row r="9420" s="90" customFormat="1" ht="30" customHeight="1" x14ac:dyDescent="0.4"/>
    <row r="9421" s="90" customFormat="1" ht="30" customHeight="1" x14ac:dyDescent="0.4"/>
    <row r="9422" s="90" customFormat="1" ht="30" customHeight="1" x14ac:dyDescent="0.4"/>
    <row r="9423" s="90" customFormat="1" ht="30" customHeight="1" x14ac:dyDescent="0.4"/>
    <row r="9424" s="90" customFormat="1" ht="30" customHeight="1" x14ac:dyDescent="0.4"/>
    <row r="9425" s="90" customFormat="1" ht="30" customHeight="1" x14ac:dyDescent="0.4"/>
    <row r="9426" s="90" customFormat="1" ht="30" customHeight="1" x14ac:dyDescent="0.4"/>
    <row r="9427" s="90" customFormat="1" ht="30" customHeight="1" x14ac:dyDescent="0.4"/>
    <row r="9428" s="90" customFormat="1" ht="30" customHeight="1" x14ac:dyDescent="0.4"/>
    <row r="9429" s="90" customFormat="1" ht="30" customHeight="1" x14ac:dyDescent="0.4"/>
    <row r="9430" s="90" customFormat="1" ht="30" customHeight="1" x14ac:dyDescent="0.4"/>
    <row r="9431" s="90" customFormat="1" ht="30" customHeight="1" x14ac:dyDescent="0.4"/>
    <row r="9432" s="90" customFormat="1" ht="30" customHeight="1" x14ac:dyDescent="0.4"/>
    <row r="9433" s="90" customFormat="1" ht="30" customHeight="1" x14ac:dyDescent="0.4"/>
    <row r="9434" s="90" customFormat="1" ht="30" customHeight="1" x14ac:dyDescent="0.4"/>
    <row r="9435" s="90" customFormat="1" ht="30" customHeight="1" x14ac:dyDescent="0.4"/>
    <row r="9436" s="90" customFormat="1" ht="30" customHeight="1" x14ac:dyDescent="0.4"/>
    <row r="9437" s="90" customFormat="1" ht="30" customHeight="1" x14ac:dyDescent="0.4"/>
    <row r="9438" s="90" customFormat="1" ht="30" customHeight="1" x14ac:dyDescent="0.4"/>
    <row r="9439" s="90" customFormat="1" ht="30" customHeight="1" x14ac:dyDescent="0.4"/>
    <row r="9440" s="90" customFormat="1" ht="30" customHeight="1" x14ac:dyDescent="0.4"/>
    <row r="9441" s="90" customFormat="1" ht="30" customHeight="1" x14ac:dyDescent="0.4"/>
    <row r="9442" s="90" customFormat="1" ht="30" customHeight="1" x14ac:dyDescent="0.4"/>
    <row r="9443" s="90" customFormat="1" ht="30" customHeight="1" x14ac:dyDescent="0.4"/>
    <row r="9444" s="90" customFormat="1" ht="30" customHeight="1" x14ac:dyDescent="0.4"/>
    <row r="9445" s="90" customFormat="1" ht="30" customHeight="1" x14ac:dyDescent="0.4"/>
    <row r="9446" s="90" customFormat="1" ht="30" customHeight="1" x14ac:dyDescent="0.4"/>
    <row r="9447" s="90" customFormat="1" ht="30" customHeight="1" x14ac:dyDescent="0.4"/>
    <row r="9448" s="90" customFormat="1" ht="30" customHeight="1" x14ac:dyDescent="0.4"/>
    <row r="9449" s="90" customFormat="1" ht="30" customHeight="1" x14ac:dyDescent="0.4"/>
    <row r="9450" s="90" customFormat="1" ht="30" customHeight="1" x14ac:dyDescent="0.4"/>
    <row r="9451" s="90" customFormat="1" ht="30" customHeight="1" x14ac:dyDescent="0.4"/>
    <row r="9452" s="90" customFormat="1" ht="30" customHeight="1" x14ac:dyDescent="0.4"/>
    <row r="9453" s="90" customFormat="1" ht="30" customHeight="1" x14ac:dyDescent="0.4"/>
    <row r="9454" s="90" customFormat="1" ht="30" customHeight="1" x14ac:dyDescent="0.4"/>
    <row r="9455" s="90" customFormat="1" ht="30" customHeight="1" x14ac:dyDescent="0.4"/>
    <row r="9456" s="90" customFormat="1" ht="30" customHeight="1" x14ac:dyDescent="0.4"/>
    <row r="9457" s="90" customFormat="1" ht="30" customHeight="1" x14ac:dyDescent="0.4"/>
    <row r="9458" s="90" customFormat="1" ht="30" customHeight="1" x14ac:dyDescent="0.4"/>
    <row r="9459" s="90" customFormat="1" ht="30" customHeight="1" x14ac:dyDescent="0.4"/>
    <row r="9460" s="90" customFormat="1" ht="30" customHeight="1" x14ac:dyDescent="0.4"/>
    <row r="9461" s="90" customFormat="1" ht="30" customHeight="1" x14ac:dyDescent="0.4"/>
    <row r="9462" s="90" customFormat="1" ht="30" customHeight="1" x14ac:dyDescent="0.4"/>
    <row r="9463" s="90" customFormat="1" ht="30" customHeight="1" x14ac:dyDescent="0.4"/>
    <row r="9464" s="90" customFormat="1" ht="30" customHeight="1" x14ac:dyDescent="0.4"/>
    <row r="9465" s="90" customFormat="1" ht="30" customHeight="1" x14ac:dyDescent="0.4"/>
    <row r="9466" s="90" customFormat="1" ht="30" customHeight="1" x14ac:dyDescent="0.4"/>
    <row r="9467" s="90" customFormat="1" ht="30" customHeight="1" x14ac:dyDescent="0.4"/>
    <row r="9468" s="90" customFormat="1" ht="30" customHeight="1" x14ac:dyDescent="0.4"/>
    <row r="9469" s="90" customFormat="1" ht="30" customHeight="1" x14ac:dyDescent="0.4"/>
    <row r="9470" s="90" customFormat="1" ht="30" customHeight="1" x14ac:dyDescent="0.4"/>
    <row r="9471" s="90" customFormat="1" ht="30" customHeight="1" x14ac:dyDescent="0.4"/>
    <row r="9472" s="90" customFormat="1" ht="30" customHeight="1" x14ac:dyDescent="0.4"/>
    <row r="9473" s="90" customFormat="1" ht="30" customHeight="1" x14ac:dyDescent="0.4"/>
    <row r="9474" s="90" customFormat="1" ht="30" customHeight="1" x14ac:dyDescent="0.4"/>
    <row r="9475" s="90" customFormat="1" ht="30" customHeight="1" x14ac:dyDescent="0.4"/>
    <row r="9476" s="90" customFormat="1" ht="30" customHeight="1" x14ac:dyDescent="0.4"/>
    <row r="9477" s="90" customFormat="1" ht="30" customHeight="1" x14ac:dyDescent="0.4"/>
    <row r="9478" s="90" customFormat="1" ht="30" customHeight="1" x14ac:dyDescent="0.4"/>
    <row r="9479" s="90" customFormat="1" ht="30" customHeight="1" x14ac:dyDescent="0.4"/>
    <row r="9480" s="90" customFormat="1" ht="30" customHeight="1" x14ac:dyDescent="0.4"/>
    <row r="9481" s="90" customFormat="1" ht="30" customHeight="1" x14ac:dyDescent="0.4"/>
    <row r="9482" s="90" customFormat="1" ht="30" customHeight="1" x14ac:dyDescent="0.4"/>
    <row r="9483" s="90" customFormat="1" ht="30" customHeight="1" x14ac:dyDescent="0.4"/>
    <row r="9484" s="90" customFormat="1" ht="30" customHeight="1" x14ac:dyDescent="0.4"/>
    <row r="9485" s="90" customFormat="1" ht="30" customHeight="1" x14ac:dyDescent="0.4"/>
    <row r="9486" s="90" customFormat="1" ht="30" customHeight="1" x14ac:dyDescent="0.4"/>
    <row r="9487" s="90" customFormat="1" ht="30" customHeight="1" x14ac:dyDescent="0.4"/>
    <row r="9488" s="90" customFormat="1" ht="30" customHeight="1" x14ac:dyDescent="0.4"/>
    <row r="9489" s="90" customFormat="1" ht="30" customHeight="1" x14ac:dyDescent="0.4"/>
    <row r="9490" s="90" customFormat="1" ht="30" customHeight="1" x14ac:dyDescent="0.4"/>
    <row r="9491" s="90" customFormat="1" ht="30" customHeight="1" x14ac:dyDescent="0.4"/>
    <row r="9492" s="90" customFormat="1" ht="30" customHeight="1" x14ac:dyDescent="0.4"/>
    <row r="9493" s="90" customFormat="1" ht="30" customHeight="1" x14ac:dyDescent="0.4"/>
    <row r="9494" s="90" customFormat="1" ht="30" customHeight="1" x14ac:dyDescent="0.4"/>
    <row r="9495" s="90" customFormat="1" ht="30" customHeight="1" x14ac:dyDescent="0.4"/>
    <row r="9496" s="90" customFormat="1" ht="30" customHeight="1" x14ac:dyDescent="0.4"/>
    <row r="9497" s="90" customFormat="1" ht="30" customHeight="1" x14ac:dyDescent="0.4"/>
    <row r="9498" s="90" customFormat="1" ht="30" customHeight="1" x14ac:dyDescent="0.4"/>
    <row r="9499" s="90" customFormat="1" ht="30" customHeight="1" x14ac:dyDescent="0.4"/>
    <row r="9500" s="90" customFormat="1" ht="30" customHeight="1" x14ac:dyDescent="0.4"/>
    <row r="9501" s="90" customFormat="1" ht="30" customHeight="1" x14ac:dyDescent="0.4"/>
    <row r="9502" s="90" customFormat="1" ht="30" customHeight="1" x14ac:dyDescent="0.4"/>
    <row r="9503" s="90" customFormat="1" ht="30" customHeight="1" x14ac:dyDescent="0.4"/>
    <row r="9504" s="90" customFormat="1" ht="30" customHeight="1" x14ac:dyDescent="0.4"/>
    <row r="9505" s="90" customFormat="1" ht="30" customHeight="1" x14ac:dyDescent="0.4"/>
    <row r="9506" s="90" customFormat="1" ht="30" customHeight="1" x14ac:dyDescent="0.4"/>
    <row r="9507" s="90" customFormat="1" ht="30" customHeight="1" x14ac:dyDescent="0.4"/>
    <row r="9508" s="90" customFormat="1" ht="30" customHeight="1" x14ac:dyDescent="0.4"/>
    <row r="9509" s="90" customFormat="1" ht="30" customHeight="1" x14ac:dyDescent="0.4"/>
    <row r="9510" s="90" customFormat="1" ht="30" customHeight="1" x14ac:dyDescent="0.4"/>
    <row r="9511" s="90" customFormat="1" ht="30" customHeight="1" x14ac:dyDescent="0.4"/>
    <row r="9512" s="90" customFormat="1" ht="30" customHeight="1" x14ac:dyDescent="0.4"/>
    <row r="9513" s="90" customFormat="1" ht="30" customHeight="1" x14ac:dyDescent="0.4"/>
    <row r="9514" s="90" customFormat="1" ht="30" customHeight="1" x14ac:dyDescent="0.4"/>
    <row r="9515" s="90" customFormat="1" ht="30" customHeight="1" x14ac:dyDescent="0.4"/>
    <row r="9516" s="90" customFormat="1" ht="30" customHeight="1" x14ac:dyDescent="0.4"/>
    <row r="9517" s="90" customFormat="1" ht="30" customHeight="1" x14ac:dyDescent="0.4"/>
    <row r="9518" s="90" customFormat="1" ht="30" customHeight="1" x14ac:dyDescent="0.4"/>
    <row r="9519" s="90" customFormat="1" ht="30" customHeight="1" x14ac:dyDescent="0.4"/>
    <row r="9520" s="90" customFormat="1" ht="30" customHeight="1" x14ac:dyDescent="0.4"/>
    <row r="9521" s="90" customFormat="1" ht="30" customHeight="1" x14ac:dyDescent="0.4"/>
    <row r="9522" s="90" customFormat="1" ht="30" customHeight="1" x14ac:dyDescent="0.4"/>
    <row r="9523" s="90" customFormat="1" ht="30" customHeight="1" x14ac:dyDescent="0.4"/>
    <row r="9524" s="90" customFormat="1" ht="30" customHeight="1" x14ac:dyDescent="0.4"/>
    <row r="9525" s="90" customFormat="1" ht="30" customHeight="1" x14ac:dyDescent="0.4"/>
    <row r="9526" s="90" customFormat="1" ht="30" customHeight="1" x14ac:dyDescent="0.4"/>
    <row r="9527" s="90" customFormat="1" ht="30" customHeight="1" x14ac:dyDescent="0.4"/>
    <row r="9528" s="90" customFormat="1" ht="30" customHeight="1" x14ac:dyDescent="0.4"/>
    <row r="9529" s="90" customFormat="1" ht="30" customHeight="1" x14ac:dyDescent="0.4"/>
    <row r="9530" s="90" customFormat="1" ht="30" customHeight="1" x14ac:dyDescent="0.4"/>
    <row r="9531" s="90" customFormat="1" ht="30" customHeight="1" x14ac:dyDescent="0.4"/>
    <row r="9532" s="90" customFormat="1" ht="30" customHeight="1" x14ac:dyDescent="0.4"/>
    <row r="9533" s="90" customFormat="1" ht="30" customHeight="1" x14ac:dyDescent="0.4"/>
    <row r="9534" s="90" customFormat="1" ht="30" customHeight="1" x14ac:dyDescent="0.4"/>
    <row r="9535" s="90" customFormat="1" ht="30" customHeight="1" x14ac:dyDescent="0.4"/>
    <row r="9536" s="90" customFormat="1" ht="30" customHeight="1" x14ac:dyDescent="0.4"/>
    <row r="9537" s="90" customFormat="1" ht="30" customHeight="1" x14ac:dyDescent="0.4"/>
    <row r="9538" s="90" customFormat="1" ht="30" customHeight="1" x14ac:dyDescent="0.4"/>
    <row r="9539" s="90" customFormat="1" ht="30" customHeight="1" x14ac:dyDescent="0.4"/>
    <row r="9540" s="90" customFormat="1" ht="30" customHeight="1" x14ac:dyDescent="0.4"/>
    <row r="9541" s="90" customFormat="1" ht="30" customHeight="1" x14ac:dyDescent="0.4"/>
    <row r="9542" s="90" customFormat="1" ht="30" customHeight="1" x14ac:dyDescent="0.4"/>
    <row r="9543" s="90" customFormat="1" ht="30" customHeight="1" x14ac:dyDescent="0.4"/>
    <row r="9544" s="90" customFormat="1" ht="30" customHeight="1" x14ac:dyDescent="0.4"/>
    <row r="9545" s="90" customFormat="1" ht="30" customHeight="1" x14ac:dyDescent="0.4"/>
    <row r="9546" s="90" customFormat="1" ht="30" customHeight="1" x14ac:dyDescent="0.4"/>
    <row r="9547" s="90" customFormat="1" ht="30" customHeight="1" x14ac:dyDescent="0.4"/>
    <row r="9548" s="90" customFormat="1" ht="30" customHeight="1" x14ac:dyDescent="0.4"/>
    <row r="9549" s="90" customFormat="1" ht="30" customHeight="1" x14ac:dyDescent="0.4"/>
    <row r="9550" s="90" customFormat="1" ht="30" customHeight="1" x14ac:dyDescent="0.4"/>
    <row r="9551" s="90" customFormat="1" ht="30" customHeight="1" x14ac:dyDescent="0.4"/>
    <row r="9552" s="90" customFormat="1" ht="30" customHeight="1" x14ac:dyDescent="0.4"/>
    <row r="9553" s="90" customFormat="1" ht="30" customHeight="1" x14ac:dyDescent="0.4"/>
    <row r="9554" s="90" customFormat="1" ht="30" customHeight="1" x14ac:dyDescent="0.4"/>
    <row r="9555" s="90" customFormat="1" ht="30" customHeight="1" x14ac:dyDescent="0.4"/>
    <row r="9556" s="90" customFormat="1" ht="30" customHeight="1" x14ac:dyDescent="0.4"/>
    <row r="9557" s="90" customFormat="1" ht="30" customHeight="1" x14ac:dyDescent="0.4"/>
    <row r="9558" s="90" customFormat="1" ht="30" customHeight="1" x14ac:dyDescent="0.4"/>
    <row r="9559" s="90" customFormat="1" ht="30" customHeight="1" x14ac:dyDescent="0.4"/>
    <row r="9560" s="90" customFormat="1" ht="30" customHeight="1" x14ac:dyDescent="0.4"/>
    <row r="9561" s="90" customFormat="1" ht="30" customHeight="1" x14ac:dyDescent="0.4"/>
    <row r="9562" s="90" customFormat="1" ht="30" customHeight="1" x14ac:dyDescent="0.4"/>
    <row r="9563" s="90" customFormat="1" ht="30" customHeight="1" x14ac:dyDescent="0.4"/>
    <row r="9564" s="90" customFormat="1" ht="30" customHeight="1" x14ac:dyDescent="0.4"/>
    <row r="9565" s="90" customFormat="1" ht="30" customHeight="1" x14ac:dyDescent="0.4"/>
    <row r="9566" s="90" customFormat="1" ht="30" customHeight="1" x14ac:dyDescent="0.4"/>
    <row r="9567" s="90" customFormat="1" ht="30" customHeight="1" x14ac:dyDescent="0.4"/>
    <row r="9568" s="90" customFormat="1" ht="30" customHeight="1" x14ac:dyDescent="0.4"/>
    <row r="9569" s="90" customFormat="1" ht="30" customHeight="1" x14ac:dyDescent="0.4"/>
    <row r="9570" s="90" customFormat="1" ht="30" customHeight="1" x14ac:dyDescent="0.4"/>
    <row r="9571" s="90" customFormat="1" ht="30" customHeight="1" x14ac:dyDescent="0.4"/>
    <row r="9572" s="90" customFormat="1" ht="30" customHeight="1" x14ac:dyDescent="0.4"/>
    <row r="9573" s="90" customFormat="1" ht="30" customHeight="1" x14ac:dyDescent="0.4"/>
    <row r="9574" s="90" customFormat="1" ht="30" customHeight="1" x14ac:dyDescent="0.4"/>
    <row r="9575" s="90" customFormat="1" ht="30" customHeight="1" x14ac:dyDescent="0.4"/>
    <row r="9576" s="90" customFormat="1" ht="30" customHeight="1" x14ac:dyDescent="0.4"/>
    <row r="9577" s="90" customFormat="1" ht="30" customHeight="1" x14ac:dyDescent="0.4"/>
    <row r="9578" s="90" customFormat="1" ht="30" customHeight="1" x14ac:dyDescent="0.4"/>
    <row r="9579" s="90" customFormat="1" ht="30" customHeight="1" x14ac:dyDescent="0.4"/>
    <row r="9580" s="90" customFormat="1" ht="30" customHeight="1" x14ac:dyDescent="0.4"/>
    <row r="9581" s="90" customFormat="1" ht="30" customHeight="1" x14ac:dyDescent="0.4"/>
    <row r="9582" s="90" customFormat="1" ht="30" customHeight="1" x14ac:dyDescent="0.4"/>
    <row r="9583" s="90" customFormat="1" ht="30" customHeight="1" x14ac:dyDescent="0.4"/>
    <row r="9584" s="90" customFormat="1" ht="30" customHeight="1" x14ac:dyDescent="0.4"/>
    <row r="9585" s="90" customFormat="1" ht="30" customHeight="1" x14ac:dyDescent="0.4"/>
    <row r="9586" s="90" customFormat="1" ht="30" customHeight="1" x14ac:dyDescent="0.4"/>
    <row r="9587" s="90" customFormat="1" ht="30" customHeight="1" x14ac:dyDescent="0.4"/>
    <row r="9588" s="90" customFormat="1" ht="30" customHeight="1" x14ac:dyDescent="0.4"/>
    <row r="9589" s="90" customFormat="1" ht="30" customHeight="1" x14ac:dyDescent="0.4"/>
    <row r="9590" s="90" customFormat="1" ht="30" customHeight="1" x14ac:dyDescent="0.4"/>
    <row r="9591" s="90" customFormat="1" ht="30" customHeight="1" x14ac:dyDescent="0.4"/>
    <row r="9592" s="90" customFormat="1" ht="30" customHeight="1" x14ac:dyDescent="0.4"/>
    <row r="9593" s="90" customFormat="1" ht="30" customHeight="1" x14ac:dyDescent="0.4"/>
    <row r="9594" s="90" customFormat="1" ht="30" customHeight="1" x14ac:dyDescent="0.4"/>
    <row r="9595" s="90" customFormat="1" ht="30" customHeight="1" x14ac:dyDescent="0.4"/>
    <row r="9596" s="90" customFormat="1" ht="30" customHeight="1" x14ac:dyDescent="0.4"/>
    <row r="9597" s="90" customFormat="1" ht="30" customHeight="1" x14ac:dyDescent="0.4"/>
    <row r="9598" s="90" customFormat="1" ht="30" customHeight="1" x14ac:dyDescent="0.4"/>
    <row r="9599" s="90" customFormat="1" ht="30" customHeight="1" x14ac:dyDescent="0.4"/>
    <row r="9600" s="90" customFormat="1" ht="30" customHeight="1" x14ac:dyDescent="0.4"/>
    <row r="9601" s="90" customFormat="1" ht="30" customHeight="1" x14ac:dyDescent="0.4"/>
    <row r="9602" s="90" customFormat="1" ht="30" customHeight="1" x14ac:dyDescent="0.4"/>
    <row r="9603" s="90" customFormat="1" ht="30" customHeight="1" x14ac:dyDescent="0.4"/>
    <row r="9604" s="90" customFormat="1" ht="30" customHeight="1" x14ac:dyDescent="0.4"/>
    <row r="9605" s="90" customFormat="1" ht="30" customHeight="1" x14ac:dyDescent="0.4"/>
    <row r="9606" s="90" customFormat="1" ht="30" customHeight="1" x14ac:dyDescent="0.4"/>
    <row r="9607" s="90" customFormat="1" ht="30" customHeight="1" x14ac:dyDescent="0.4"/>
    <row r="9608" s="90" customFormat="1" ht="30" customHeight="1" x14ac:dyDescent="0.4"/>
    <row r="9609" s="90" customFormat="1" ht="30" customHeight="1" x14ac:dyDescent="0.4"/>
    <row r="9610" s="90" customFormat="1" ht="30" customHeight="1" x14ac:dyDescent="0.4"/>
    <row r="9611" s="90" customFormat="1" ht="30" customHeight="1" x14ac:dyDescent="0.4"/>
    <row r="9612" s="90" customFormat="1" ht="30" customHeight="1" x14ac:dyDescent="0.4"/>
    <row r="9613" s="90" customFormat="1" ht="30" customHeight="1" x14ac:dyDescent="0.4"/>
    <row r="9614" s="90" customFormat="1" ht="30" customHeight="1" x14ac:dyDescent="0.4"/>
    <row r="9615" s="90" customFormat="1" ht="30" customHeight="1" x14ac:dyDescent="0.4"/>
    <row r="9616" s="90" customFormat="1" ht="30" customHeight="1" x14ac:dyDescent="0.4"/>
    <row r="9617" s="90" customFormat="1" ht="30" customHeight="1" x14ac:dyDescent="0.4"/>
    <row r="9618" s="90" customFormat="1" ht="30" customHeight="1" x14ac:dyDescent="0.4"/>
    <row r="9619" s="90" customFormat="1" ht="30" customHeight="1" x14ac:dyDescent="0.4"/>
    <row r="9620" s="90" customFormat="1" ht="30" customHeight="1" x14ac:dyDescent="0.4"/>
    <row r="9621" s="90" customFormat="1" ht="30" customHeight="1" x14ac:dyDescent="0.4"/>
    <row r="9622" s="90" customFormat="1" ht="30" customHeight="1" x14ac:dyDescent="0.4"/>
    <row r="9623" s="90" customFormat="1" ht="30" customHeight="1" x14ac:dyDescent="0.4"/>
    <row r="9624" s="90" customFormat="1" ht="30" customHeight="1" x14ac:dyDescent="0.4"/>
    <row r="9625" s="90" customFormat="1" ht="30" customHeight="1" x14ac:dyDescent="0.4"/>
    <row r="9626" s="90" customFormat="1" ht="30" customHeight="1" x14ac:dyDescent="0.4"/>
    <row r="9627" s="90" customFormat="1" ht="30" customHeight="1" x14ac:dyDescent="0.4"/>
    <row r="9628" s="90" customFormat="1" ht="30" customHeight="1" x14ac:dyDescent="0.4"/>
    <row r="9629" s="90" customFormat="1" ht="30" customHeight="1" x14ac:dyDescent="0.4"/>
    <row r="9630" s="90" customFormat="1" ht="30" customHeight="1" x14ac:dyDescent="0.4"/>
    <row r="9631" s="90" customFormat="1" ht="30" customHeight="1" x14ac:dyDescent="0.4"/>
    <row r="9632" s="90" customFormat="1" ht="30" customHeight="1" x14ac:dyDescent="0.4"/>
    <row r="9633" s="90" customFormat="1" ht="30" customHeight="1" x14ac:dyDescent="0.4"/>
    <row r="9634" s="90" customFormat="1" ht="30" customHeight="1" x14ac:dyDescent="0.4"/>
    <row r="9635" s="90" customFormat="1" ht="30" customHeight="1" x14ac:dyDescent="0.4"/>
    <row r="9636" s="90" customFormat="1" ht="30" customHeight="1" x14ac:dyDescent="0.4"/>
    <row r="9637" s="90" customFormat="1" ht="30" customHeight="1" x14ac:dyDescent="0.4"/>
    <row r="9638" s="90" customFormat="1" ht="30" customHeight="1" x14ac:dyDescent="0.4"/>
    <row r="9639" s="90" customFormat="1" ht="30" customHeight="1" x14ac:dyDescent="0.4"/>
    <row r="9640" s="90" customFormat="1" ht="30" customHeight="1" x14ac:dyDescent="0.4"/>
    <row r="9641" s="90" customFormat="1" ht="30" customHeight="1" x14ac:dyDescent="0.4"/>
    <row r="9642" s="90" customFormat="1" ht="30" customHeight="1" x14ac:dyDescent="0.4"/>
    <row r="9643" s="90" customFormat="1" ht="30" customHeight="1" x14ac:dyDescent="0.4"/>
    <row r="9644" s="90" customFormat="1" ht="30" customHeight="1" x14ac:dyDescent="0.4"/>
    <row r="9645" s="90" customFormat="1" ht="30" customHeight="1" x14ac:dyDescent="0.4"/>
    <row r="9646" s="90" customFormat="1" ht="30" customHeight="1" x14ac:dyDescent="0.4"/>
    <row r="9647" s="90" customFormat="1" ht="30" customHeight="1" x14ac:dyDescent="0.4"/>
    <row r="9648" s="90" customFormat="1" ht="30" customHeight="1" x14ac:dyDescent="0.4"/>
    <row r="9649" s="90" customFormat="1" ht="30" customHeight="1" x14ac:dyDescent="0.4"/>
    <row r="9650" s="90" customFormat="1" ht="30" customHeight="1" x14ac:dyDescent="0.4"/>
    <row r="9651" s="90" customFormat="1" ht="30" customHeight="1" x14ac:dyDescent="0.4"/>
    <row r="9652" s="90" customFormat="1" ht="30" customHeight="1" x14ac:dyDescent="0.4"/>
    <row r="9653" s="90" customFormat="1" ht="30" customHeight="1" x14ac:dyDescent="0.4"/>
    <row r="9654" s="90" customFormat="1" ht="30" customHeight="1" x14ac:dyDescent="0.4"/>
    <row r="9655" s="90" customFormat="1" ht="30" customHeight="1" x14ac:dyDescent="0.4"/>
    <row r="9656" s="90" customFormat="1" ht="30" customHeight="1" x14ac:dyDescent="0.4"/>
    <row r="9657" s="90" customFormat="1" ht="30" customHeight="1" x14ac:dyDescent="0.4"/>
    <row r="9658" s="90" customFormat="1" ht="30" customHeight="1" x14ac:dyDescent="0.4"/>
    <row r="9659" s="90" customFormat="1" ht="30" customHeight="1" x14ac:dyDescent="0.4"/>
    <row r="9660" s="90" customFormat="1" ht="30" customHeight="1" x14ac:dyDescent="0.4"/>
    <row r="9661" s="90" customFormat="1" ht="30" customHeight="1" x14ac:dyDescent="0.4"/>
    <row r="9662" s="90" customFormat="1" ht="30" customHeight="1" x14ac:dyDescent="0.4"/>
    <row r="9663" s="90" customFormat="1" ht="30" customHeight="1" x14ac:dyDescent="0.4"/>
    <row r="9664" s="90" customFormat="1" ht="30" customHeight="1" x14ac:dyDescent="0.4"/>
    <row r="9665" s="90" customFormat="1" ht="30" customHeight="1" x14ac:dyDescent="0.4"/>
    <row r="9666" s="90" customFormat="1" ht="30" customHeight="1" x14ac:dyDescent="0.4"/>
    <row r="9667" s="90" customFormat="1" ht="30" customHeight="1" x14ac:dyDescent="0.4"/>
    <row r="9668" s="90" customFormat="1" ht="30" customHeight="1" x14ac:dyDescent="0.4"/>
    <row r="9669" s="90" customFormat="1" ht="30" customHeight="1" x14ac:dyDescent="0.4"/>
    <row r="9670" s="90" customFormat="1" ht="30" customHeight="1" x14ac:dyDescent="0.4"/>
    <row r="9671" s="90" customFormat="1" ht="30" customHeight="1" x14ac:dyDescent="0.4"/>
    <row r="9672" s="90" customFormat="1" ht="30" customHeight="1" x14ac:dyDescent="0.4"/>
    <row r="9673" s="90" customFormat="1" ht="30" customHeight="1" x14ac:dyDescent="0.4"/>
    <row r="9674" s="90" customFormat="1" ht="30" customHeight="1" x14ac:dyDescent="0.4"/>
    <row r="9675" s="90" customFormat="1" ht="30" customHeight="1" x14ac:dyDescent="0.4"/>
    <row r="9676" s="90" customFormat="1" ht="30" customHeight="1" x14ac:dyDescent="0.4"/>
    <row r="9677" s="90" customFormat="1" ht="30" customHeight="1" x14ac:dyDescent="0.4"/>
    <row r="9678" s="90" customFormat="1" ht="30" customHeight="1" x14ac:dyDescent="0.4"/>
    <row r="9679" s="90" customFormat="1" ht="30" customHeight="1" x14ac:dyDescent="0.4"/>
    <row r="9680" s="90" customFormat="1" ht="30" customHeight="1" x14ac:dyDescent="0.4"/>
    <row r="9681" s="90" customFormat="1" ht="30" customHeight="1" x14ac:dyDescent="0.4"/>
    <row r="9682" s="90" customFormat="1" ht="30" customHeight="1" x14ac:dyDescent="0.4"/>
    <row r="9683" s="90" customFormat="1" ht="30" customHeight="1" x14ac:dyDescent="0.4"/>
    <row r="9684" s="90" customFormat="1" ht="30" customHeight="1" x14ac:dyDescent="0.4"/>
    <row r="9685" s="90" customFormat="1" ht="30" customHeight="1" x14ac:dyDescent="0.4"/>
    <row r="9686" s="90" customFormat="1" ht="30" customHeight="1" x14ac:dyDescent="0.4"/>
    <row r="9687" s="90" customFormat="1" ht="30" customHeight="1" x14ac:dyDescent="0.4"/>
    <row r="9688" s="90" customFormat="1" ht="30" customHeight="1" x14ac:dyDescent="0.4"/>
    <row r="9689" s="90" customFormat="1" ht="30" customHeight="1" x14ac:dyDescent="0.4"/>
    <row r="9690" s="90" customFormat="1" ht="30" customHeight="1" x14ac:dyDescent="0.4"/>
    <row r="9691" s="90" customFormat="1" ht="30" customHeight="1" x14ac:dyDescent="0.4"/>
    <row r="9692" s="90" customFormat="1" ht="30" customHeight="1" x14ac:dyDescent="0.4"/>
    <row r="9693" s="90" customFormat="1" ht="30" customHeight="1" x14ac:dyDescent="0.4"/>
    <row r="9694" s="90" customFormat="1" ht="30" customHeight="1" x14ac:dyDescent="0.4"/>
    <row r="9695" s="90" customFormat="1" ht="30" customHeight="1" x14ac:dyDescent="0.4"/>
    <row r="9696" s="90" customFormat="1" ht="30" customHeight="1" x14ac:dyDescent="0.4"/>
    <row r="9697" s="90" customFormat="1" ht="30" customHeight="1" x14ac:dyDescent="0.4"/>
    <row r="9698" s="90" customFormat="1" ht="30" customHeight="1" x14ac:dyDescent="0.4"/>
    <row r="9699" s="90" customFormat="1" ht="30" customHeight="1" x14ac:dyDescent="0.4"/>
    <row r="9700" s="90" customFormat="1" ht="30" customHeight="1" x14ac:dyDescent="0.4"/>
    <row r="9701" s="90" customFormat="1" ht="30" customHeight="1" x14ac:dyDescent="0.4"/>
    <row r="9702" s="90" customFormat="1" ht="30" customHeight="1" x14ac:dyDescent="0.4"/>
    <row r="9703" s="90" customFormat="1" ht="30" customHeight="1" x14ac:dyDescent="0.4"/>
    <row r="9704" s="90" customFormat="1" ht="30" customHeight="1" x14ac:dyDescent="0.4"/>
    <row r="9705" s="90" customFormat="1" ht="30" customHeight="1" x14ac:dyDescent="0.4"/>
    <row r="9706" s="90" customFormat="1" ht="30" customHeight="1" x14ac:dyDescent="0.4"/>
    <row r="9707" s="90" customFormat="1" ht="30" customHeight="1" x14ac:dyDescent="0.4"/>
    <row r="9708" s="90" customFormat="1" ht="30" customHeight="1" x14ac:dyDescent="0.4"/>
    <row r="9709" s="90" customFormat="1" ht="30" customHeight="1" x14ac:dyDescent="0.4"/>
    <row r="9710" s="90" customFormat="1" ht="30" customHeight="1" x14ac:dyDescent="0.4"/>
    <row r="9711" s="90" customFormat="1" ht="30" customHeight="1" x14ac:dyDescent="0.4"/>
    <row r="9712" s="90" customFormat="1" ht="30" customHeight="1" x14ac:dyDescent="0.4"/>
    <row r="9713" s="90" customFormat="1" ht="30" customHeight="1" x14ac:dyDescent="0.4"/>
    <row r="9714" s="90" customFormat="1" ht="30" customHeight="1" x14ac:dyDescent="0.4"/>
    <row r="9715" s="90" customFormat="1" ht="30" customHeight="1" x14ac:dyDescent="0.4"/>
    <row r="9716" s="90" customFormat="1" ht="30" customHeight="1" x14ac:dyDescent="0.4"/>
    <row r="9717" s="90" customFormat="1" ht="30" customHeight="1" x14ac:dyDescent="0.4"/>
    <row r="9718" s="90" customFormat="1" ht="30" customHeight="1" x14ac:dyDescent="0.4"/>
    <row r="9719" s="90" customFormat="1" ht="30" customHeight="1" x14ac:dyDescent="0.4"/>
    <row r="9720" s="90" customFormat="1" ht="30" customHeight="1" x14ac:dyDescent="0.4"/>
    <row r="9721" s="90" customFormat="1" ht="30" customHeight="1" x14ac:dyDescent="0.4"/>
    <row r="9722" s="90" customFormat="1" ht="30" customHeight="1" x14ac:dyDescent="0.4"/>
    <row r="9723" s="90" customFormat="1" ht="30" customHeight="1" x14ac:dyDescent="0.4"/>
    <row r="9724" s="90" customFormat="1" ht="30" customHeight="1" x14ac:dyDescent="0.4"/>
    <row r="9725" s="90" customFormat="1" ht="30" customHeight="1" x14ac:dyDescent="0.4"/>
    <row r="9726" s="90" customFormat="1" ht="30" customHeight="1" x14ac:dyDescent="0.4"/>
    <row r="9727" s="90" customFormat="1" ht="30" customHeight="1" x14ac:dyDescent="0.4"/>
    <row r="9728" s="90" customFormat="1" ht="30" customHeight="1" x14ac:dyDescent="0.4"/>
    <row r="9729" s="90" customFormat="1" ht="30" customHeight="1" x14ac:dyDescent="0.4"/>
    <row r="9730" s="90" customFormat="1" ht="30" customHeight="1" x14ac:dyDescent="0.4"/>
    <row r="9731" s="90" customFormat="1" ht="30" customHeight="1" x14ac:dyDescent="0.4"/>
    <row r="9732" s="90" customFormat="1" ht="30" customHeight="1" x14ac:dyDescent="0.4"/>
    <row r="9733" s="90" customFormat="1" ht="30" customHeight="1" x14ac:dyDescent="0.4"/>
    <row r="9734" s="90" customFormat="1" ht="30" customHeight="1" x14ac:dyDescent="0.4"/>
    <row r="9735" s="90" customFormat="1" ht="30" customHeight="1" x14ac:dyDescent="0.4"/>
    <row r="9736" s="90" customFormat="1" ht="30" customHeight="1" x14ac:dyDescent="0.4"/>
    <row r="9737" s="90" customFormat="1" ht="30" customHeight="1" x14ac:dyDescent="0.4"/>
    <row r="9738" s="90" customFormat="1" ht="30" customHeight="1" x14ac:dyDescent="0.4"/>
    <row r="9739" s="90" customFormat="1" ht="30" customHeight="1" x14ac:dyDescent="0.4"/>
    <row r="9740" s="90" customFormat="1" ht="30" customHeight="1" x14ac:dyDescent="0.4"/>
    <row r="9741" s="90" customFormat="1" ht="30" customHeight="1" x14ac:dyDescent="0.4"/>
    <row r="9742" s="90" customFormat="1" ht="30" customHeight="1" x14ac:dyDescent="0.4"/>
    <row r="9743" s="90" customFormat="1" ht="30" customHeight="1" x14ac:dyDescent="0.4"/>
    <row r="9744" s="90" customFormat="1" ht="30" customHeight="1" x14ac:dyDescent="0.4"/>
    <row r="9745" s="90" customFormat="1" ht="30" customHeight="1" x14ac:dyDescent="0.4"/>
    <row r="9746" s="90" customFormat="1" ht="30" customHeight="1" x14ac:dyDescent="0.4"/>
    <row r="9747" s="90" customFormat="1" ht="30" customHeight="1" x14ac:dyDescent="0.4"/>
    <row r="9748" s="90" customFormat="1" ht="30" customHeight="1" x14ac:dyDescent="0.4"/>
    <row r="9749" s="90" customFormat="1" ht="30" customHeight="1" x14ac:dyDescent="0.4"/>
    <row r="9750" s="90" customFormat="1" ht="30" customHeight="1" x14ac:dyDescent="0.4"/>
    <row r="9751" s="90" customFormat="1" ht="30" customHeight="1" x14ac:dyDescent="0.4"/>
    <row r="9752" s="90" customFormat="1" ht="30" customHeight="1" x14ac:dyDescent="0.4"/>
    <row r="9753" s="90" customFormat="1" ht="30" customHeight="1" x14ac:dyDescent="0.4"/>
    <row r="9754" s="90" customFormat="1" ht="30" customHeight="1" x14ac:dyDescent="0.4"/>
    <row r="9755" s="90" customFormat="1" ht="30" customHeight="1" x14ac:dyDescent="0.4"/>
    <row r="9756" s="90" customFormat="1" ht="30" customHeight="1" x14ac:dyDescent="0.4"/>
    <row r="9757" s="90" customFormat="1" ht="30" customHeight="1" x14ac:dyDescent="0.4"/>
    <row r="9758" s="90" customFormat="1" ht="30" customHeight="1" x14ac:dyDescent="0.4"/>
    <row r="9759" s="90" customFormat="1" ht="30" customHeight="1" x14ac:dyDescent="0.4"/>
    <row r="9760" s="90" customFormat="1" ht="30" customHeight="1" x14ac:dyDescent="0.4"/>
    <row r="9761" s="90" customFormat="1" ht="30" customHeight="1" x14ac:dyDescent="0.4"/>
    <row r="9762" s="90" customFormat="1" ht="30" customHeight="1" x14ac:dyDescent="0.4"/>
    <row r="9763" s="90" customFormat="1" ht="30" customHeight="1" x14ac:dyDescent="0.4"/>
    <row r="9764" s="90" customFormat="1" ht="30" customHeight="1" x14ac:dyDescent="0.4"/>
    <row r="9765" s="90" customFormat="1" ht="30" customHeight="1" x14ac:dyDescent="0.4"/>
    <row r="9766" s="90" customFormat="1" ht="30" customHeight="1" x14ac:dyDescent="0.4"/>
    <row r="9767" s="90" customFormat="1" ht="30" customHeight="1" x14ac:dyDescent="0.4"/>
    <row r="9768" s="90" customFormat="1" ht="30" customHeight="1" x14ac:dyDescent="0.4"/>
    <row r="9769" s="90" customFormat="1" ht="30" customHeight="1" x14ac:dyDescent="0.4"/>
    <row r="9770" s="90" customFormat="1" ht="30" customHeight="1" x14ac:dyDescent="0.4"/>
    <row r="9771" s="90" customFormat="1" ht="30" customHeight="1" x14ac:dyDescent="0.4"/>
    <row r="9772" s="90" customFormat="1" ht="30" customHeight="1" x14ac:dyDescent="0.4"/>
    <row r="9773" s="90" customFormat="1" ht="30" customHeight="1" x14ac:dyDescent="0.4"/>
    <row r="9774" s="90" customFormat="1" ht="30" customHeight="1" x14ac:dyDescent="0.4"/>
    <row r="9775" s="90" customFormat="1" ht="30" customHeight="1" x14ac:dyDescent="0.4"/>
    <row r="9776" s="90" customFormat="1" ht="30" customHeight="1" x14ac:dyDescent="0.4"/>
    <row r="9777" s="90" customFormat="1" ht="30" customHeight="1" x14ac:dyDescent="0.4"/>
    <row r="9778" s="90" customFormat="1" ht="30" customHeight="1" x14ac:dyDescent="0.4"/>
    <row r="9779" s="90" customFormat="1" ht="30" customHeight="1" x14ac:dyDescent="0.4"/>
    <row r="9780" s="90" customFormat="1" ht="30" customHeight="1" x14ac:dyDescent="0.4"/>
    <row r="9781" s="90" customFormat="1" ht="30" customHeight="1" x14ac:dyDescent="0.4"/>
    <row r="9782" s="90" customFormat="1" ht="30" customHeight="1" x14ac:dyDescent="0.4"/>
    <row r="9783" s="90" customFormat="1" ht="30" customHeight="1" x14ac:dyDescent="0.4"/>
    <row r="9784" s="90" customFormat="1" ht="30" customHeight="1" x14ac:dyDescent="0.4"/>
    <row r="9785" s="90" customFormat="1" ht="30" customHeight="1" x14ac:dyDescent="0.4"/>
    <row r="9786" s="90" customFormat="1" ht="30" customHeight="1" x14ac:dyDescent="0.4"/>
    <row r="9787" s="90" customFormat="1" ht="30" customHeight="1" x14ac:dyDescent="0.4"/>
    <row r="9788" s="90" customFormat="1" ht="30" customHeight="1" x14ac:dyDescent="0.4"/>
    <row r="9789" s="90" customFormat="1" ht="30" customHeight="1" x14ac:dyDescent="0.4"/>
    <row r="9790" s="90" customFormat="1" ht="30" customHeight="1" x14ac:dyDescent="0.4"/>
    <row r="9791" s="90" customFormat="1" ht="30" customHeight="1" x14ac:dyDescent="0.4"/>
    <row r="9792" s="90" customFormat="1" ht="30" customHeight="1" x14ac:dyDescent="0.4"/>
    <row r="9793" s="90" customFormat="1" ht="30" customHeight="1" x14ac:dyDescent="0.4"/>
    <row r="9794" s="90" customFormat="1" ht="30" customHeight="1" x14ac:dyDescent="0.4"/>
    <row r="9795" s="90" customFormat="1" ht="30" customHeight="1" x14ac:dyDescent="0.4"/>
    <row r="9796" s="90" customFormat="1" ht="30" customHeight="1" x14ac:dyDescent="0.4"/>
    <row r="9797" s="90" customFormat="1" ht="30" customHeight="1" x14ac:dyDescent="0.4"/>
    <row r="9798" s="90" customFormat="1" ht="30" customHeight="1" x14ac:dyDescent="0.4"/>
    <row r="9799" s="90" customFormat="1" ht="30" customHeight="1" x14ac:dyDescent="0.4"/>
    <row r="9800" s="90" customFormat="1" ht="30" customHeight="1" x14ac:dyDescent="0.4"/>
    <row r="9801" s="90" customFormat="1" ht="30" customHeight="1" x14ac:dyDescent="0.4"/>
    <row r="9802" s="90" customFormat="1" ht="30" customHeight="1" x14ac:dyDescent="0.4"/>
    <row r="9803" s="90" customFormat="1" ht="30" customHeight="1" x14ac:dyDescent="0.4"/>
    <row r="9804" s="90" customFormat="1" ht="30" customHeight="1" x14ac:dyDescent="0.4"/>
    <row r="9805" s="90" customFormat="1" ht="30" customHeight="1" x14ac:dyDescent="0.4"/>
    <row r="9806" s="90" customFormat="1" ht="30" customHeight="1" x14ac:dyDescent="0.4"/>
    <row r="9807" s="90" customFormat="1" ht="30" customHeight="1" x14ac:dyDescent="0.4"/>
    <row r="9808" s="90" customFormat="1" ht="30" customHeight="1" x14ac:dyDescent="0.4"/>
    <row r="9809" s="90" customFormat="1" ht="30" customHeight="1" x14ac:dyDescent="0.4"/>
    <row r="9810" s="90" customFormat="1" ht="30" customHeight="1" x14ac:dyDescent="0.4"/>
    <row r="9811" s="90" customFormat="1" ht="30" customHeight="1" x14ac:dyDescent="0.4"/>
    <row r="9812" s="90" customFormat="1" ht="30" customHeight="1" x14ac:dyDescent="0.4"/>
    <row r="9813" s="90" customFormat="1" ht="30" customHeight="1" x14ac:dyDescent="0.4"/>
    <row r="9814" s="90" customFormat="1" ht="30" customHeight="1" x14ac:dyDescent="0.4"/>
    <row r="9815" s="90" customFormat="1" ht="30" customHeight="1" x14ac:dyDescent="0.4"/>
    <row r="9816" s="90" customFormat="1" ht="30" customHeight="1" x14ac:dyDescent="0.4"/>
    <row r="9817" s="90" customFormat="1" ht="30" customHeight="1" x14ac:dyDescent="0.4"/>
    <row r="9818" s="90" customFormat="1" ht="30" customHeight="1" x14ac:dyDescent="0.4"/>
    <row r="9819" s="90" customFormat="1" ht="30" customHeight="1" x14ac:dyDescent="0.4"/>
    <row r="9820" s="90" customFormat="1" ht="30" customHeight="1" x14ac:dyDescent="0.4"/>
    <row r="9821" s="90" customFormat="1" ht="30" customHeight="1" x14ac:dyDescent="0.4"/>
    <row r="9822" s="90" customFormat="1" ht="30" customHeight="1" x14ac:dyDescent="0.4"/>
    <row r="9823" s="90" customFormat="1" ht="30" customHeight="1" x14ac:dyDescent="0.4"/>
    <row r="9824" s="90" customFormat="1" ht="30" customHeight="1" x14ac:dyDescent="0.4"/>
    <row r="9825" s="90" customFormat="1" ht="30" customHeight="1" x14ac:dyDescent="0.4"/>
    <row r="9826" s="90" customFormat="1" ht="30" customHeight="1" x14ac:dyDescent="0.4"/>
    <row r="9827" s="90" customFormat="1" ht="30" customHeight="1" x14ac:dyDescent="0.4"/>
    <row r="9828" s="90" customFormat="1" ht="30" customHeight="1" x14ac:dyDescent="0.4"/>
    <row r="9829" s="90" customFormat="1" ht="30" customHeight="1" x14ac:dyDescent="0.4"/>
    <row r="9830" s="90" customFormat="1" ht="30" customHeight="1" x14ac:dyDescent="0.4"/>
    <row r="9831" s="90" customFormat="1" ht="30" customHeight="1" x14ac:dyDescent="0.4"/>
    <row r="9832" s="90" customFormat="1" ht="30" customHeight="1" x14ac:dyDescent="0.4"/>
    <row r="9833" s="90" customFormat="1" ht="30" customHeight="1" x14ac:dyDescent="0.4"/>
    <row r="9834" s="90" customFormat="1" ht="30" customHeight="1" x14ac:dyDescent="0.4"/>
    <row r="9835" s="90" customFormat="1" ht="30" customHeight="1" x14ac:dyDescent="0.4"/>
    <row r="9836" s="90" customFormat="1" ht="30" customHeight="1" x14ac:dyDescent="0.4"/>
    <row r="9837" s="90" customFormat="1" ht="30" customHeight="1" x14ac:dyDescent="0.4"/>
    <row r="9838" s="90" customFormat="1" ht="30" customHeight="1" x14ac:dyDescent="0.4"/>
    <row r="9839" s="90" customFormat="1" ht="30" customHeight="1" x14ac:dyDescent="0.4"/>
    <row r="9840" s="90" customFormat="1" ht="30" customHeight="1" x14ac:dyDescent="0.4"/>
    <row r="9841" s="90" customFormat="1" ht="30" customHeight="1" x14ac:dyDescent="0.4"/>
    <row r="9842" s="90" customFormat="1" ht="30" customHeight="1" x14ac:dyDescent="0.4"/>
    <row r="9843" s="90" customFormat="1" ht="30" customHeight="1" x14ac:dyDescent="0.4"/>
    <row r="9844" s="90" customFormat="1" ht="30" customHeight="1" x14ac:dyDescent="0.4"/>
    <row r="9845" s="90" customFormat="1" ht="30" customHeight="1" x14ac:dyDescent="0.4"/>
    <row r="9846" s="90" customFormat="1" ht="30" customHeight="1" x14ac:dyDescent="0.4"/>
    <row r="9847" s="90" customFormat="1" ht="30" customHeight="1" x14ac:dyDescent="0.4"/>
    <row r="9848" s="90" customFormat="1" ht="30" customHeight="1" x14ac:dyDescent="0.4"/>
    <row r="9849" s="90" customFormat="1" ht="30" customHeight="1" x14ac:dyDescent="0.4"/>
    <row r="9850" s="90" customFormat="1" ht="30" customHeight="1" x14ac:dyDescent="0.4"/>
    <row r="9851" s="90" customFormat="1" ht="30" customHeight="1" x14ac:dyDescent="0.4"/>
    <row r="9852" s="90" customFormat="1" ht="30" customHeight="1" x14ac:dyDescent="0.4"/>
    <row r="9853" s="90" customFormat="1" ht="30" customHeight="1" x14ac:dyDescent="0.4"/>
    <row r="9854" s="90" customFormat="1" ht="30" customHeight="1" x14ac:dyDescent="0.4"/>
    <row r="9855" s="90" customFormat="1" ht="30" customHeight="1" x14ac:dyDescent="0.4"/>
    <row r="9856" s="90" customFormat="1" ht="30" customHeight="1" x14ac:dyDescent="0.4"/>
    <row r="9857" s="90" customFormat="1" ht="30" customHeight="1" x14ac:dyDescent="0.4"/>
    <row r="9858" s="90" customFormat="1" ht="30" customHeight="1" x14ac:dyDescent="0.4"/>
    <row r="9859" s="90" customFormat="1" ht="30" customHeight="1" x14ac:dyDescent="0.4"/>
    <row r="9860" s="90" customFormat="1" ht="30" customHeight="1" x14ac:dyDescent="0.4"/>
    <row r="9861" s="90" customFormat="1" ht="30" customHeight="1" x14ac:dyDescent="0.4"/>
    <row r="9862" s="90" customFormat="1" ht="30" customHeight="1" x14ac:dyDescent="0.4"/>
    <row r="9863" s="90" customFormat="1" ht="30" customHeight="1" x14ac:dyDescent="0.4"/>
    <row r="9864" s="90" customFormat="1" ht="30" customHeight="1" x14ac:dyDescent="0.4"/>
    <row r="9865" s="90" customFormat="1" ht="30" customHeight="1" x14ac:dyDescent="0.4"/>
    <row r="9866" s="90" customFormat="1" ht="30" customHeight="1" x14ac:dyDescent="0.4"/>
    <row r="9867" s="90" customFormat="1" ht="30" customHeight="1" x14ac:dyDescent="0.4"/>
    <row r="9868" s="90" customFormat="1" ht="30" customHeight="1" x14ac:dyDescent="0.4"/>
    <row r="9869" s="90" customFormat="1" ht="30" customHeight="1" x14ac:dyDescent="0.4"/>
    <row r="9870" s="90" customFormat="1" ht="30" customHeight="1" x14ac:dyDescent="0.4"/>
    <row r="9871" s="90" customFormat="1" ht="30" customHeight="1" x14ac:dyDescent="0.4"/>
    <row r="9872" s="90" customFormat="1" ht="30" customHeight="1" x14ac:dyDescent="0.4"/>
    <row r="9873" s="90" customFormat="1" ht="30" customHeight="1" x14ac:dyDescent="0.4"/>
    <row r="9874" s="90" customFormat="1" ht="30" customHeight="1" x14ac:dyDescent="0.4"/>
    <row r="9875" s="90" customFormat="1" ht="30" customHeight="1" x14ac:dyDescent="0.4"/>
    <row r="9876" s="90" customFormat="1" ht="30" customHeight="1" x14ac:dyDescent="0.4"/>
    <row r="9877" s="90" customFormat="1" ht="30" customHeight="1" x14ac:dyDescent="0.4"/>
    <row r="9878" s="90" customFormat="1" ht="30" customHeight="1" x14ac:dyDescent="0.4"/>
    <row r="9879" s="90" customFormat="1" ht="30" customHeight="1" x14ac:dyDescent="0.4"/>
    <row r="9880" s="90" customFormat="1" ht="30" customHeight="1" x14ac:dyDescent="0.4"/>
    <row r="9881" s="90" customFormat="1" ht="30" customHeight="1" x14ac:dyDescent="0.4"/>
    <row r="9882" s="90" customFormat="1" ht="30" customHeight="1" x14ac:dyDescent="0.4"/>
    <row r="9883" s="90" customFormat="1" ht="30" customHeight="1" x14ac:dyDescent="0.4"/>
    <row r="9884" s="90" customFormat="1" ht="30" customHeight="1" x14ac:dyDescent="0.4"/>
    <row r="9885" s="90" customFormat="1" ht="30" customHeight="1" x14ac:dyDescent="0.4"/>
    <row r="9886" s="90" customFormat="1" ht="30" customHeight="1" x14ac:dyDescent="0.4"/>
    <row r="9887" s="90" customFormat="1" ht="30" customHeight="1" x14ac:dyDescent="0.4"/>
    <row r="9888" s="90" customFormat="1" ht="30" customHeight="1" x14ac:dyDescent="0.4"/>
    <row r="9889" s="90" customFormat="1" ht="30" customHeight="1" x14ac:dyDescent="0.4"/>
    <row r="9890" s="90" customFormat="1" ht="30" customHeight="1" x14ac:dyDescent="0.4"/>
    <row r="9891" s="90" customFormat="1" ht="30" customHeight="1" x14ac:dyDescent="0.4"/>
    <row r="9892" s="90" customFormat="1" ht="30" customHeight="1" x14ac:dyDescent="0.4"/>
    <row r="9893" s="90" customFormat="1" ht="30" customHeight="1" x14ac:dyDescent="0.4"/>
    <row r="9894" s="90" customFormat="1" ht="30" customHeight="1" x14ac:dyDescent="0.4"/>
    <row r="9895" s="90" customFormat="1" ht="30" customHeight="1" x14ac:dyDescent="0.4"/>
    <row r="9896" s="90" customFormat="1" ht="30" customHeight="1" x14ac:dyDescent="0.4"/>
    <row r="9897" s="90" customFormat="1" ht="30" customHeight="1" x14ac:dyDescent="0.4"/>
    <row r="9898" s="90" customFormat="1" ht="30" customHeight="1" x14ac:dyDescent="0.4"/>
    <row r="9899" s="90" customFormat="1" ht="30" customHeight="1" x14ac:dyDescent="0.4"/>
    <row r="9900" s="90" customFormat="1" ht="30" customHeight="1" x14ac:dyDescent="0.4"/>
    <row r="9901" s="90" customFormat="1" ht="30" customHeight="1" x14ac:dyDescent="0.4"/>
    <row r="9902" s="90" customFormat="1" ht="30" customHeight="1" x14ac:dyDescent="0.4"/>
    <row r="9903" s="90" customFormat="1" ht="30" customHeight="1" x14ac:dyDescent="0.4"/>
    <row r="9904" s="90" customFormat="1" ht="30" customHeight="1" x14ac:dyDescent="0.4"/>
    <row r="9905" s="90" customFormat="1" ht="30" customHeight="1" x14ac:dyDescent="0.4"/>
    <row r="9906" s="90" customFormat="1" ht="30" customHeight="1" x14ac:dyDescent="0.4"/>
    <row r="9907" s="90" customFormat="1" ht="30" customHeight="1" x14ac:dyDescent="0.4"/>
    <row r="9908" s="90" customFormat="1" ht="30" customHeight="1" x14ac:dyDescent="0.4"/>
    <row r="9909" s="90" customFormat="1" ht="30" customHeight="1" x14ac:dyDescent="0.4"/>
    <row r="9910" s="90" customFormat="1" ht="30" customHeight="1" x14ac:dyDescent="0.4"/>
    <row r="9911" s="90" customFormat="1" ht="30" customHeight="1" x14ac:dyDescent="0.4"/>
    <row r="9912" s="90" customFormat="1" ht="30" customHeight="1" x14ac:dyDescent="0.4"/>
    <row r="9913" s="90" customFormat="1" ht="30" customHeight="1" x14ac:dyDescent="0.4"/>
    <row r="9914" s="90" customFormat="1" ht="30" customHeight="1" x14ac:dyDescent="0.4"/>
    <row r="9915" s="90" customFormat="1" ht="30" customHeight="1" x14ac:dyDescent="0.4"/>
    <row r="9916" s="90" customFormat="1" ht="30" customHeight="1" x14ac:dyDescent="0.4"/>
    <row r="9917" s="90" customFormat="1" ht="30" customHeight="1" x14ac:dyDescent="0.4"/>
    <row r="9918" s="90" customFormat="1" ht="30" customHeight="1" x14ac:dyDescent="0.4"/>
    <row r="9919" s="90" customFormat="1" ht="30" customHeight="1" x14ac:dyDescent="0.4"/>
    <row r="9920" s="90" customFormat="1" ht="30" customHeight="1" x14ac:dyDescent="0.4"/>
    <row r="9921" s="90" customFormat="1" ht="30" customHeight="1" x14ac:dyDescent="0.4"/>
    <row r="9922" s="90" customFormat="1" ht="30" customHeight="1" x14ac:dyDescent="0.4"/>
    <row r="9923" s="90" customFormat="1" ht="30" customHeight="1" x14ac:dyDescent="0.4"/>
    <row r="9924" s="90" customFormat="1" ht="30" customHeight="1" x14ac:dyDescent="0.4"/>
    <row r="9925" s="90" customFormat="1" ht="30" customHeight="1" x14ac:dyDescent="0.4"/>
    <row r="9926" s="90" customFormat="1" ht="30" customHeight="1" x14ac:dyDescent="0.4"/>
    <row r="9927" s="90" customFormat="1" ht="30" customHeight="1" x14ac:dyDescent="0.4"/>
    <row r="9928" s="90" customFormat="1" ht="30" customHeight="1" x14ac:dyDescent="0.4"/>
    <row r="9929" s="90" customFormat="1" ht="30" customHeight="1" x14ac:dyDescent="0.4"/>
    <row r="9930" s="90" customFormat="1" ht="30" customHeight="1" x14ac:dyDescent="0.4"/>
    <row r="9931" s="90" customFormat="1" ht="30" customHeight="1" x14ac:dyDescent="0.4"/>
    <row r="9932" s="90" customFormat="1" ht="30" customHeight="1" x14ac:dyDescent="0.4"/>
    <row r="9933" s="90" customFormat="1" ht="30" customHeight="1" x14ac:dyDescent="0.4"/>
    <row r="9934" s="90" customFormat="1" ht="30" customHeight="1" x14ac:dyDescent="0.4"/>
    <row r="9935" s="90" customFormat="1" ht="30" customHeight="1" x14ac:dyDescent="0.4"/>
    <row r="9936" s="90" customFormat="1" ht="30" customHeight="1" x14ac:dyDescent="0.4"/>
    <row r="9937" s="90" customFormat="1" ht="30" customHeight="1" x14ac:dyDescent="0.4"/>
    <row r="9938" s="90" customFormat="1" ht="30" customHeight="1" x14ac:dyDescent="0.4"/>
    <row r="9939" s="90" customFormat="1" ht="30" customHeight="1" x14ac:dyDescent="0.4"/>
    <row r="9940" s="90" customFormat="1" ht="30" customHeight="1" x14ac:dyDescent="0.4"/>
    <row r="9941" s="90" customFormat="1" ht="30" customHeight="1" x14ac:dyDescent="0.4"/>
    <row r="9942" s="90" customFormat="1" ht="30" customHeight="1" x14ac:dyDescent="0.4"/>
    <row r="9943" s="90" customFormat="1" ht="30" customHeight="1" x14ac:dyDescent="0.4"/>
    <row r="9944" s="90" customFormat="1" ht="30" customHeight="1" x14ac:dyDescent="0.4"/>
    <row r="9945" s="90" customFormat="1" ht="30" customHeight="1" x14ac:dyDescent="0.4"/>
    <row r="9946" s="90" customFormat="1" ht="30" customHeight="1" x14ac:dyDescent="0.4"/>
    <row r="9947" s="90" customFormat="1" ht="30" customHeight="1" x14ac:dyDescent="0.4"/>
    <row r="9948" s="90" customFormat="1" ht="30" customHeight="1" x14ac:dyDescent="0.4"/>
    <row r="9949" s="90" customFormat="1" ht="30" customHeight="1" x14ac:dyDescent="0.4"/>
    <row r="9950" s="90" customFormat="1" ht="30" customHeight="1" x14ac:dyDescent="0.4"/>
    <row r="9951" s="90" customFormat="1" ht="30" customHeight="1" x14ac:dyDescent="0.4"/>
    <row r="9952" s="90" customFormat="1" ht="30" customHeight="1" x14ac:dyDescent="0.4"/>
    <row r="9953" s="90" customFormat="1" ht="30" customHeight="1" x14ac:dyDescent="0.4"/>
    <row r="9954" s="90" customFormat="1" ht="30" customHeight="1" x14ac:dyDescent="0.4"/>
    <row r="9955" s="90" customFormat="1" ht="30" customHeight="1" x14ac:dyDescent="0.4"/>
    <row r="9956" s="90" customFormat="1" ht="30" customHeight="1" x14ac:dyDescent="0.4"/>
    <row r="9957" s="90" customFormat="1" ht="30" customHeight="1" x14ac:dyDescent="0.4"/>
    <row r="9958" s="90" customFormat="1" ht="30" customHeight="1" x14ac:dyDescent="0.4"/>
  </sheetData>
  <mergeCells count="15">
    <mergeCell ref="A13:J13"/>
    <mergeCell ref="D1:H1"/>
    <mergeCell ref="C19:J19"/>
    <mergeCell ref="A12:B12"/>
    <mergeCell ref="A2:J2"/>
    <mergeCell ref="A3:J3"/>
    <mergeCell ref="A4:J4"/>
    <mergeCell ref="A5:J7"/>
    <mergeCell ref="A8:J8"/>
    <mergeCell ref="A9:J11"/>
    <mergeCell ref="A18:J18"/>
    <mergeCell ref="A17:J17"/>
    <mergeCell ref="A14:J14"/>
    <mergeCell ref="A16:J16"/>
    <mergeCell ref="A15:J15"/>
  </mergeCells>
  <pageMargins left="0.7" right="0.7" top="0.75" bottom="0.75" header="0.3" footer="0.3"/>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C7B619-1D28-2144-8001-D75FD153BAA6}">
  <sheetPr>
    <tabColor rgb="FF002060"/>
  </sheetPr>
  <dimension ref="A1:ED11"/>
  <sheetViews>
    <sheetView workbookViewId="0">
      <selection activeCell="A3" sqref="A3"/>
    </sheetView>
  </sheetViews>
  <sheetFormatPr defaultColWidth="10.5546875" defaultRowHeight="65" customHeight="1" x14ac:dyDescent="0.4"/>
  <cols>
    <col min="1" max="1" width="51.5546875" style="35" customWidth="1"/>
    <col min="2" max="2" width="96.83203125" style="35" customWidth="1"/>
    <col min="3" max="3" width="85.5546875" style="35" customWidth="1"/>
    <col min="4" max="16384" width="10.5546875" style="35"/>
  </cols>
  <sheetData>
    <row r="1" spans="1:134" ht="127.05" customHeight="1" thickBot="1" x14ac:dyDescent="0.45">
      <c r="A1" s="120"/>
      <c r="B1" s="121"/>
      <c r="C1" s="122"/>
    </row>
    <row r="2" spans="1:134" ht="43.05" customHeight="1" thickBot="1" x14ac:dyDescent="0.45">
      <c r="A2" s="123" t="s">
        <v>175</v>
      </c>
      <c r="B2" s="124"/>
      <c r="C2" s="125"/>
    </row>
    <row r="3" spans="1:134" s="38" customFormat="1" ht="40.049999999999997" customHeight="1" thickBot="1" x14ac:dyDescent="0.45">
      <c r="A3" s="48" t="s">
        <v>150</v>
      </c>
      <c r="B3" s="48" t="s">
        <v>151</v>
      </c>
      <c r="C3" s="48" t="s">
        <v>164</v>
      </c>
      <c r="D3" s="36"/>
      <c r="E3" s="36"/>
      <c r="F3" s="36"/>
      <c r="G3" s="36"/>
      <c r="H3" s="36"/>
      <c r="I3" s="36"/>
      <c r="J3" s="36"/>
      <c r="K3" s="37"/>
      <c r="L3" s="37"/>
      <c r="M3" s="37"/>
      <c r="N3" s="37"/>
      <c r="O3" s="37"/>
      <c r="P3" s="37"/>
      <c r="Q3" s="37"/>
      <c r="R3" s="37"/>
      <c r="S3" s="37"/>
      <c r="T3" s="37"/>
      <c r="U3" s="37"/>
      <c r="V3" s="37"/>
      <c r="W3" s="37"/>
      <c r="X3" s="37"/>
      <c r="Y3" s="37"/>
      <c r="Z3" s="37"/>
      <c r="AA3" s="37"/>
      <c r="AB3" s="37"/>
      <c r="AC3" s="37"/>
      <c r="AD3" s="37"/>
      <c r="AE3" s="37"/>
      <c r="AF3" s="37"/>
      <c r="AG3" s="37"/>
      <c r="AH3" s="37"/>
      <c r="AI3" s="37"/>
      <c r="AJ3" s="37"/>
      <c r="AK3" s="37"/>
      <c r="AL3" s="37"/>
      <c r="AM3" s="37"/>
      <c r="AN3" s="37"/>
      <c r="AO3" s="37"/>
      <c r="AP3" s="37"/>
      <c r="AQ3" s="37"/>
      <c r="AR3" s="37"/>
      <c r="AS3" s="37"/>
      <c r="AT3" s="37"/>
      <c r="AU3" s="37"/>
      <c r="AV3" s="37"/>
      <c r="AW3" s="37"/>
      <c r="AX3" s="37"/>
      <c r="AY3" s="37"/>
      <c r="AZ3" s="37"/>
      <c r="BA3" s="37"/>
      <c r="BB3" s="37"/>
      <c r="BC3" s="37"/>
      <c r="BD3" s="37"/>
      <c r="BE3" s="37"/>
      <c r="BF3" s="37"/>
      <c r="BG3" s="37"/>
      <c r="BH3" s="37"/>
      <c r="BI3" s="37"/>
      <c r="BJ3" s="37"/>
      <c r="BK3" s="37"/>
      <c r="BL3" s="37"/>
      <c r="BM3" s="37"/>
      <c r="BN3" s="37"/>
      <c r="BO3" s="37"/>
      <c r="BP3" s="37"/>
      <c r="BQ3" s="37"/>
      <c r="BR3" s="37"/>
      <c r="BS3" s="37"/>
      <c r="BT3" s="37"/>
      <c r="BU3" s="37"/>
      <c r="BV3" s="37"/>
      <c r="BW3" s="37"/>
      <c r="BX3" s="37"/>
      <c r="BY3" s="37"/>
      <c r="BZ3" s="37"/>
      <c r="CA3" s="37"/>
      <c r="CB3" s="37"/>
      <c r="CC3" s="37"/>
      <c r="CD3" s="37"/>
      <c r="CE3" s="37"/>
      <c r="CF3" s="37"/>
      <c r="CG3" s="37"/>
      <c r="CH3" s="37"/>
      <c r="CI3" s="37"/>
      <c r="CJ3" s="37"/>
      <c r="CK3" s="37"/>
      <c r="CL3" s="37"/>
      <c r="CM3" s="37"/>
      <c r="CN3" s="37"/>
      <c r="CO3" s="37"/>
      <c r="CP3" s="37"/>
      <c r="CQ3" s="37"/>
      <c r="CR3" s="37"/>
      <c r="CS3" s="37"/>
      <c r="CT3" s="37"/>
      <c r="CU3" s="37"/>
      <c r="CV3" s="37"/>
      <c r="CW3" s="37"/>
      <c r="CX3" s="37"/>
      <c r="CY3" s="37"/>
      <c r="CZ3" s="37"/>
      <c r="DA3" s="37"/>
      <c r="DB3" s="37"/>
      <c r="DC3" s="37"/>
      <c r="DD3" s="37"/>
      <c r="DE3" s="37"/>
      <c r="DF3" s="37"/>
      <c r="DG3" s="37"/>
      <c r="DH3" s="37"/>
      <c r="DI3" s="37"/>
      <c r="DJ3" s="37"/>
      <c r="DK3" s="37"/>
      <c r="DL3" s="37"/>
      <c r="DM3" s="37"/>
      <c r="DN3" s="37"/>
      <c r="DO3" s="37"/>
      <c r="DP3" s="37"/>
      <c r="DQ3" s="37"/>
      <c r="DR3" s="37"/>
      <c r="DS3" s="37"/>
      <c r="DT3" s="37"/>
      <c r="DU3" s="37"/>
      <c r="DV3" s="37"/>
      <c r="DW3" s="37"/>
      <c r="DX3" s="37"/>
      <c r="DY3" s="37"/>
      <c r="DZ3" s="37"/>
      <c r="EA3" s="37"/>
      <c r="EB3" s="37"/>
      <c r="EC3" s="37"/>
      <c r="ED3" s="37"/>
    </row>
    <row r="4" spans="1:134" s="42" customFormat="1" ht="60" x14ac:dyDescent="0.4">
      <c r="A4" s="92" t="s">
        <v>160</v>
      </c>
      <c r="B4" s="93" t="s">
        <v>154</v>
      </c>
      <c r="C4" s="94" t="s">
        <v>165</v>
      </c>
      <c r="D4" s="40"/>
      <c r="E4" s="40"/>
      <c r="F4" s="40"/>
      <c r="G4" s="40"/>
      <c r="H4" s="40"/>
      <c r="I4" s="40"/>
      <c r="J4" s="40"/>
    </row>
    <row r="5" spans="1:134" s="42" customFormat="1" ht="45" x14ac:dyDescent="0.4">
      <c r="A5" s="39" t="s">
        <v>152</v>
      </c>
      <c r="B5" s="43" t="s">
        <v>188</v>
      </c>
      <c r="C5" s="41" t="s">
        <v>166</v>
      </c>
      <c r="D5" s="40"/>
      <c r="E5" s="40"/>
      <c r="F5" s="40"/>
      <c r="G5" s="40"/>
      <c r="H5" s="40"/>
      <c r="I5" s="40"/>
      <c r="J5" s="40"/>
    </row>
    <row r="6" spans="1:134" s="42" customFormat="1" ht="60" x14ac:dyDescent="0.4">
      <c r="A6" s="92" t="s">
        <v>161</v>
      </c>
      <c r="B6" s="95" t="s">
        <v>187</v>
      </c>
      <c r="C6" s="96" t="s">
        <v>167</v>
      </c>
      <c r="D6" s="40"/>
      <c r="E6" s="40"/>
      <c r="F6" s="40"/>
      <c r="G6" s="40"/>
      <c r="H6" s="40"/>
      <c r="I6" s="40"/>
      <c r="J6" s="40"/>
    </row>
    <row r="7" spans="1:134" s="42" customFormat="1" ht="45" x14ac:dyDescent="0.4">
      <c r="A7" s="39" t="s">
        <v>153</v>
      </c>
      <c r="B7" s="43" t="s">
        <v>189</v>
      </c>
      <c r="C7" s="44" t="s">
        <v>171</v>
      </c>
      <c r="D7" s="40"/>
      <c r="E7" s="40"/>
      <c r="F7" s="40"/>
      <c r="G7" s="40"/>
      <c r="H7" s="40"/>
      <c r="I7" s="40"/>
      <c r="J7" s="40"/>
    </row>
    <row r="8" spans="1:134" s="42" customFormat="1" ht="30" x14ac:dyDescent="0.4">
      <c r="A8" s="92" t="s">
        <v>155</v>
      </c>
      <c r="B8" s="93" t="s">
        <v>158</v>
      </c>
      <c r="C8" s="96" t="s">
        <v>168</v>
      </c>
      <c r="D8" s="40"/>
      <c r="E8" s="40"/>
      <c r="F8" s="40"/>
      <c r="G8" s="40"/>
      <c r="H8" s="40"/>
      <c r="I8" s="40"/>
      <c r="J8" s="40"/>
    </row>
    <row r="9" spans="1:134" s="42" customFormat="1" ht="45" x14ac:dyDescent="0.4">
      <c r="A9" s="39" t="s">
        <v>163</v>
      </c>
      <c r="B9" s="43" t="s">
        <v>162</v>
      </c>
      <c r="C9" s="44" t="s">
        <v>169</v>
      </c>
      <c r="D9" s="40"/>
      <c r="E9" s="40"/>
      <c r="F9" s="40"/>
      <c r="G9" s="40"/>
      <c r="H9" s="40"/>
      <c r="I9" s="40"/>
      <c r="J9" s="40"/>
    </row>
    <row r="10" spans="1:134" s="42" customFormat="1" ht="30" x14ac:dyDescent="0.4">
      <c r="A10" s="92" t="s">
        <v>156</v>
      </c>
      <c r="B10" s="95" t="s">
        <v>186</v>
      </c>
      <c r="C10" s="96" t="s">
        <v>170</v>
      </c>
      <c r="D10" s="40"/>
      <c r="E10" s="40"/>
      <c r="F10" s="40"/>
      <c r="G10" s="40"/>
      <c r="H10" s="40"/>
      <c r="I10" s="40"/>
      <c r="J10" s="40"/>
    </row>
    <row r="11" spans="1:134" s="42" customFormat="1" ht="60.4" thickBot="1" x14ac:dyDescent="0.45">
      <c r="A11" s="45" t="s">
        <v>157</v>
      </c>
      <c r="B11" s="46" t="s">
        <v>159</v>
      </c>
      <c r="C11" s="47" t="s">
        <v>411</v>
      </c>
      <c r="D11" s="40"/>
      <c r="E11" s="40"/>
      <c r="F11" s="40"/>
      <c r="G11" s="40"/>
      <c r="H11" s="40"/>
      <c r="I11" s="40"/>
      <c r="J11" s="40"/>
    </row>
  </sheetData>
  <autoFilter ref="A3:C11" xr:uid="{5BC7B619-1D28-2144-8001-D75FD153BAA6}"/>
  <mergeCells count="2">
    <mergeCell ref="A1:C1"/>
    <mergeCell ref="A2:C2"/>
  </mergeCells>
  <pageMargins left="0.7" right="0.7" top="0.75" bottom="0.75" header="0.3" footer="0.3"/>
  <pageSetup orientation="portrait" horizontalDpi="0" verticalDpi="0"/>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tabColor theme="9" tint="0.59999389629810485"/>
  </sheetPr>
  <dimension ref="A1:X925"/>
  <sheetViews>
    <sheetView zoomScaleNormal="100" workbookViewId="0">
      <pane xSplit="1" ySplit="3" topLeftCell="B52" activePane="bottomRight" state="frozen"/>
      <selection pane="topRight" activeCell="B1" sqref="B1"/>
      <selection pane="bottomLeft" activeCell="A2" sqref="A2"/>
      <selection pane="bottomRight" activeCell="E7" sqref="E7"/>
    </sheetView>
  </sheetViews>
  <sheetFormatPr defaultColWidth="11.44140625" defaultRowHeight="15" customHeight="1" x14ac:dyDescent="0.4"/>
  <cols>
    <col min="1" max="1" width="65.5546875" style="78" bestFit="1" customWidth="1"/>
    <col min="2" max="2" width="13.5546875" style="78" customWidth="1"/>
    <col min="3" max="3" width="20.83203125" style="24" customWidth="1"/>
    <col min="4" max="4" width="18.83203125" style="78" customWidth="1"/>
    <col min="5" max="5" width="73.83203125" style="12" customWidth="1"/>
    <col min="6" max="6" width="139.5546875" style="12" customWidth="1"/>
    <col min="7" max="7" width="30.5546875" style="24" customWidth="1"/>
    <col min="8" max="8" width="23.83203125" style="24" customWidth="1"/>
    <col min="9" max="9" width="23.44140625" style="24" customWidth="1"/>
    <col min="10" max="10" width="19.1640625" style="24" customWidth="1"/>
    <col min="11" max="24" width="10.5546875" style="12" customWidth="1"/>
    <col min="25" max="16384" width="11.44140625" style="12"/>
  </cols>
  <sheetData>
    <row r="1" spans="1:24" ht="115.05" customHeight="1" thickBot="1" x14ac:dyDescent="0.45">
      <c r="A1" s="129"/>
      <c r="B1" s="130"/>
      <c r="C1" s="130"/>
      <c r="D1" s="130"/>
      <c r="E1" s="130"/>
      <c r="F1" s="130"/>
      <c r="G1" s="130"/>
      <c r="H1" s="130"/>
      <c r="I1" s="130"/>
      <c r="J1" s="131"/>
    </row>
    <row r="2" spans="1:24" s="15" customFormat="1" ht="52.05" customHeight="1" thickBot="1" x14ac:dyDescent="0.45">
      <c r="A2" s="126" t="s">
        <v>401</v>
      </c>
      <c r="B2" s="127"/>
      <c r="C2" s="127"/>
      <c r="D2" s="127"/>
      <c r="E2" s="127"/>
      <c r="F2" s="127"/>
      <c r="G2" s="127"/>
      <c r="H2" s="127"/>
      <c r="I2" s="127"/>
      <c r="J2" s="128"/>
      <c r="K2" s="14"/>
      <c r="L2" s="14"/>
      <c r="M2" s="14"/>
      <c r="N2" s="14"/>
      <c r="O2" s="14"/>
      <c r="P2" s="14"/>
      <c r="Q2" s="14"/>
      <c r="R2" s="14"/>
      <c r="S2" s="14"/>
      <c r="T2" s="14"/>
      <c r="U2" s="14"/>
      <c r="V2" s="14"/>
      <c r="W2" s="14"/>
      <c r="X2" s="14"/>
    </row>
    <row r="3" spans="1:24" s="22" customFormat="1" ht="48.75" customHeight="1" thickBot="1" x14ac:dyDescent="0.45">
      <c r="A3" s="16" t="s">
        <v>0</v>
      </c>
      <c r="B3" s="97" t="s">
        <v>1</v>
      </c>
      <c r="C3" s="97" t="s">
        <v>2</v>
      </c>
      <c r="D3" s="97" t="s">
        <v>181</v>
      </c>
      <c r="E3" s="17" t="s">
        <v>3</v>
      </c>
      <c r="F3" s="17" t="s">
        <v>190</v>
      </c>
      <c r="G3" s="16" t="s">
        <v>4</v>
      </c>
      <c r="H3" s="18" t="s">
        <v>200</v>
      </c>
      <c r="I3" s="19" t="s">
        <v>201</v>
      </c>
      <c r="J3" s="20" t="s">
        <v>202</v>
      </c>
      <c r="K3" s="21"/>
      <c r="L3" s="21"/>
      <c r="M3" s="21"/>
      <c r="N3" s="21"/>
      <c r="O3" s="21"/>
      <c r="P3" s="21"/>
      <c r="Q3" s="21"/>
      <c r="R3" s="21"/>
      <c r="S3" s="21"/>
      <c r="T3" s="21"/>
      <c r="U3" s="21"/>
      <c r="V3" s="21"/>
      <c r="W3" s="21"/>
      <c r="X3" s="21"/>
    </row>
    <row r="4" spans="1:24" s="54" customFormat="1" ht="135" x14ac:dyDescent="0.4">
      <c r="A4" s="49" t="s">
        <v>260</v>
      </c>
      <c r="B4" s="23" t="s">
        <v>38</v>
      </c>
      <c r="C4" s="23" t="s">
        <v>30</v>
      </c>
      <c r="D4" s="23" t="s">
        <v>182</v>
      </c>
      <c r="E4" s="50" t="s">
        <v>39</v>
      </c>
      <c r="F4" s="50" t="s">
        <v>262</v>
      </c>
      <c r="G4" s="23" t="s">
        <v>32</v>
      </c>
      <c r="H4" s="51" t="s">
        <v>40</v>
      </c>
      <c r="I4" s="51" t="s">
        <v>261</v>
      </c>
      <c r="J4" s="52" t="s">
        <v>304</v>
      </c>
      <c r="K4" s="53"/>
      <c r="L4" s="53"/>
      <c r="M4" s="53"/>
      <c r="N4" s="53"/>
      <c r="O4" s="53"/>
      <c r="P4" s="53"/>
      <c r="Q4" s="53"/>
      <c r="R4" s="53"/>
      <c r="S4" s="53"/>
      <c r="T4" s="53"/>
      <c r="U4" s="53"/>
      <c r="V4" s="53"/>
      <c r="W4" s="53"/>
      <c r="X4" s="53"/>
    </row>
    <row r="5" spans="1:24" s="56" customFormat="1" ht="63.75" x14ac:dyDescent="0.4">
      <c r="A5" s="49" t="s">
        <v>87</v>
      </c>
      <c r="B5" s="23" t="s">
        <v>38</v>
      </c>
      <c r="C5" s="23" t="s">
        <v>88</v>
      </c>
      <c r="D5" s="23" t="s">
        <v>183</v>
      </c>
      <c r="E5" s="50" t="s">
        <v>89</v>
      </c>
      <c r="F5" s="50" t="s">
        <v>291</v>
      </c>
      <c r="G5" s="23" t="s">
        <v>90</v>
      </c>
      <c r="H5" s="55" t="s">
        <v>91</v>
      </c>
      <c r="I5" s="55" t="s">
        <v>290</v>
      </c>
      <c r="J5" s="52" t="s">
        <v>292</v>
      </c>
      <c r="K5" s="53"/>
      <c r="L5" s="53"/>
      <c r="M5" s="53"/>
      <c r="N5" s="53"/>
      <c r="O5" s="53"/>
      <c r="P5" s="53"/>
      <c r="Q5" s="53"/>
      <c r="R5" s="53"/>
      <c r="S5" s="53"/>
      <c r="T5" s="53"/>
      <c r="U5" s="53"/>
      <c r="V5" s="53"/>
      <c r="W5" s="53"/>
      <c r="X5" s="53"/>
    </row>
    <row r="6" spans="1:24" s="54" customFormat="1" ht="63.75" x14ac:dyDescent="0.4">
      <c r="A6" s="49" t="s">
        <v>52</v>
      </c>
      <c r="B6" s="23" t="s">
        <v>53</v>
      </c>
      <c r="C6" s="23" t="s">
        <v>30</v>
      </c>
      <c r="D6" s="23" t="s">
        <v>182</v>
      </c>
      <c r="E6" s="50" t="s">
        <v>54</v>
      </c>
      <c r="F6" s="50" t="s">
        <v>313</v>
      </c>
      <c r="G6" s="23" t="s">
        <v>32</v>
      </c>
      <c r="H6" s="55" t="s">
        <v>55</v>
      </c>
      <c r="I6" s="55" t="s">
        <v>282</v>
      </c>
      <c r="J6" s="52" t="s">
        <v>283</v>
      </c>
      <c r="K6" s="53"/>
      <c r="L6" s="53"/>
      <c r="M6" s="53"/>
      <c r="N6" s="53"/>
      <c r="O6" s="53"/>
      <c r="P6" s="53"/>
      <c r="Q6" s="53"/>
      <c r="R6" s="53"/>
      <c r="S6" s="53"/>
      <c r="T6" s="53"/>
      <c r="U6" s="53"/>
      <c r="V6" s="53"/>
      <c r="W6" s="53"/>
      <c r="X6" s="53"/>
    </row>
    <row r="7" spans="1:24" s="54" customFormat="1" ht="202.5" x14ac:dyDescent="0.4">
      <c r="A7" s="23" t="s">
        <v>93</v>
      </c>
      <c r="B7" s="23" t="s">
        <v>94</v>
      </c>
      <c r="C7" s="23" t="s">
        <v>88</v>
      </c>
      <c r="D7" s="23" t="s">
        <v>183</v>
      </c>
      <c r="E7" s="50" t="s">
        <v>89</v>
      </c>
      <c r="F7" s="50" t="s">
        <v>361</v>
      </c>
      <c r="G7" s="23" t="s">
        <v>95</v>
      </c>
      <c r="H7" s="55" t="s">
        <v>91</v>
      </c>
      <c r="I7" s="55" t="s">
        <v>217</v>
      </c>
      <c r="J7" s="52" t="s">
        <v>218</v>
      </c>
      <c r="K7" s="53"/>
      <c r="L7" s="53"/>
      <c r="M7" s="53"/>
      <c r="N7" s="53"/>
      <c r="O7" s="53"/>
      <c r="P7" s="53"/>
      <c r="Q7" s="53"/>
      <c r="R7" s="53"/>
      <c r="S7" s="53"/>
      <c r="T7" s="53"/>
      <c r="U7" s="53"/>
      <c r="V7" s="53"/>
      <c r="W7" s="53"/>
      <c r="X7" s="53"/>
    </row>
    <row r="8" spans="1:24" s="54" customFormat="1" ht="175.5" x14ac:dyDescent="0.4">
      <c r="A8" s="23" t="s">
        <v>337</v>
      </c>
      <c r="B8" s="23" t="s">
        <v>94</v>
      </c>
      <c r="C8" s="23" t="s">
        <v>345</v>
      </c>
      <c r="D8" s="23" t="s">
        <v>183</v>
      </c>
      <c r="E8" s="50" t="s">
        <v>406</v>
      </c>
      <c r="F8" s="50" t="s">
        <v>366</v>
      </c>
      <c r="G8" s="23" t="s">
        <v>197</v>
      </c>
      <c r="H8" s="55" t="s">
        <v>338</v>
      </c>
      <c r="I8" s="51" t="s">
        <v>339</v>
      </c>
      <c r="J8" s="57"/>
      <c r="K8" s="58"/>
      <c r="L8" s="58"/>
      <c r="M8" s="58"/>
      <c r="N8" s="58"/>
      <c r="O8" s="58"/>
      <c r="P8" s="58"/>
      <c r="Q8" s="58"/>
      <c r="R8" s="58"/>
      <c r="S8" s="58"/>
      <c r="T8" s="58"/>
      <c r="U8" s="58"/>
      <c r="V8" s="58"/>
      <c r="W8" s="58"/>
      <c r="X8" s="58"/>
    </row>
    <row r="9" spans="1:24" s="54" customFormat="1" ht="121.5" x14ac:dyDescent="0.4">
      <c r="A9" s="59" t="s">
        <v>97</v>
      </c>
      <c r="B9" s="23" t="s">
        <v>185</v>
      </c>
      <c r="C9" s="23" t="s">
        <v>88</v>
      </c>
      <c r="D9" s="23" t="s">
        <v>183</v>
      </c>
      <c r="E9" s="50" t="s">
        <v>89</v>
      </c>
      <c r="F9" s="50" t="s">
        <v>362</v>
      </c>
      <c r="G9" s="23" t="s">
        <v>98</v>
      </c>
      <c r="H9" s="55" t="s">
        <v>91</v>
      </c>
      <c r="I9" s="55" t="s">
        <v>220</v>
      </c>
      <c r="J9" s="57"/>
      <c r="K9" s="53"/>
      <c r="L9" s="53"/>
      <c r="M9" s="53"/>
      <c r="N9" s="53"/>
      <c r="O9" s="53"/>
      <c r="P9" s="53"/>
      <c r="Q9" s="53"/>
      <c r="R9" s="53"/>
      <c r="S9" s="53"/>
      <c r="T9" s="53"/>
      <c r="U9" s="53"/>
      <c r="V9" s="53"/>
      <c r="W9" s="53"/>
      <c r="X9" s="53"/>
    </row>
    <row r="10" spans="1:24" s="54" customFormat="1" ht="51" x14ac:dyDescent="0.4">
      <c r="A10" s="23" t="s">
        <v>48</v>
      </c>
      <c r="B10" s="23" t="s">
        <v>49</v>
      </c>
      <c r="C10" s="23" t="s">
        <v>30</v>
      </c>
      <c r="D10" s="23" t="s">
        <v>182</v>
      </c>
      <c r="E10" s="50" t="s">
        <v>50</v>
      </c>
      <c r="F10" s="50" t="s">
        <v>298</v>
      </c>
      <c r="G10" s="23" t="s">
        <v>32</v>
      </c>
      <c r="H10" s="51" t="s">
        <v>51</v>
      </c>
      <c r="I10" s="51" t="s">
        <v>286</v>
      </c>
      <c r="J10" s="52" t="s">
        <v>287</v>
      </c>
      <c r="K10" s="53"/>
      <c r="L10" s="53"/>
      <c r="M10" s="53"/>
      <c r="N10" s="53"/>
      <c r="O10" s="53"/>
      <c r="P10" s="53"/>
      <c r="Q10" s="53"/>
      <c r="R10" s="53"/>
      <c r="S10" s="53"/>
      <c r="T10" s="53"/>
      <c r="U10" s="53"/>
      <c r="V10" s="53"/>
      <c r="W10" s="53"/>
      <c r="X10" s="53"/>
    </row>
    <row r="11" spans="1:24" s="54" customFormat="1" ht="121.5" x14ac:dyDescent="0.4">
      <c r="A11" s="49" t="s">
        <v>96</v>
      </c>
      <c r="B11" s="23" t="s">
        <v>49</v>
      </c>
      <c r="C11" s="23" t="s">
        <v>88</v>
      </c>
      <c r="D11" s="23" t="s">
        <v>183</v>
      </c>
      <c r="E11" s="50" t="s">
        <v>89</v>
      </c>
      <c r="F11" s="50" t="s">
        <v>360</v>
      </c>
      <c r="G11" s="60" t="s">
        <v>92</v>
      </c>
      <c r="H11" s="55" t="s">
        <v>91</v>
      </c>
      <c r="I11" s="55" t="s">
        <v>219</v>
      </c>
      <c r="J11" s="57"/>
      <c r="K11" s="53"/>
      <c r="L11" s="53"/>
      <c r="M11" s="53"/>
      <c r="N11" s="53"/>
      <c r="O11" s="53"/>
      <c r="P11" s="53"/>
      <c r="Q11" s="53"/>
      <c r="R11" s="53"/>
      <c r="S11" s="53"/>
      <c r="T11" s="53"/>
      <c r="U11" s="53"/>
      <c r="V11" s="53"/>
      <c r="W11" s="53"/>
      <c r="X11" s="53"/>
    </row>
    <row r="12" spans="1:24" s="54" customFormat="1" ht="175.5" x14ac:dyDescent="0.4">
      <c r="A12" s="49" t="s">
        <v>267</v>
      </c>
      <c r="B12" s="23" t="s">
        <v>45</v>
      </c>
      <c r="C12" s="23" t="s">
        <v>30</v>
      </c>
      <c r="D12" s="23" t="s">
        <v>182</v>
      </c>
      <c r="E12" s="50" t="s">
        <v>349</v>
      </c>
      <c r="F12" s="50" t="s">
        <v>265</v>
      </c>
      <c r="G12" s="23" t="s">
        <v>32</v>
      </c>
      <c r="H12" s="55" t="s">
        <v>46</v>
      </c>
      <c r="I12" s="55" t="s">
        <v>266</v>
      </c>
      <c r="J12" s="52" t="s">
        <v>47</v>
      </c>
      <c r="K12" s="53"/>
      <c r="L12" s="53"/>
      <c r="M12" s="53"/>
      <c r="N12" s="53"/>
      <c r="O12" s="53"/>
      <c r="P12" s="53"/>
      <c r="Q12" s="53"/>
      <c r="R12" s="53"/>
      <c r="S12" s="53"/>
      <c r="T12" s="53"/>
      <c r="U12" s="53"/>
      <c r="V12" s="53"/>
      <c r="W12" s="53"/>
      <c r="X12" s="53"/>
    </row>
    <row r="13" spans="1:24" s="54" customFormat="1" ht="351" x14ac:dyDescent="0.4">
      <c r="A13" s="49" t="s">
        <v>172</v>
      </c>
      <c r="B13" s="23" t="s">
        <v>57</v>
      </c>
      <c r="C13" s="23" t="s">
        <v>179</v>
      </c>
      <c r="D13" s="23" t="s">
        <v>183</v>
      </c>
      <c r="E13" s="50" t="s">
        <v>416</v>
      </c>
      <c r="F13" s="50" t="s">
        <v>363</v>
      </c>
      <c r="G13" s="23" t="s">
        <v>210</v>
      </c>
      <c r="H13" s="51" t="s">
        <v>208</v>
      </c>
      <c r="I13" s="51" t="s">
        <v>207</v>
      </c>
      <c r="J13" s="52" t="s">
        <v>209</v>
      </c>
      <c r="K13" s="53"/>
      <c r="L13" s="53"/>
      <c r="M13" s="53"/>
      <c r="N13" s="53"/>
      <c r="O13" s="53"/>
      <c r="P13" s="53"/>
      <c r="Q13" s="53"/>
      <c r="R13" s="53"/>
      <c r="S13" s="53"/>
      <c r="T13" s="53"/>
      <c r="U13" s="53"/>
      <c r="V13" s="53"/>
      <c r="W13" s="53"/>
      <c r="X13" s="53"/>
    </row>
    <row r="14" spans="1:24" s="54" customFormat="1" ht="81" x14ac:dyDescent="0.4">
      <c r="A14" s="49" t="s">
        <v>56</v>
      </c>
      <c r="B14" s="23" t="s">
        <v>57</v>
      </c>
      <c r="C14" s="23" t="s">
        <v>30</v>
      </c>
      <c r="D14" s="23" t="s">
        <v>182</v>
      </c>
      <c r="E14" s="50" t="s">
        <v>58</v>
      </c>
      <c r="F14" s="50" t="s">
        <v>322</v>
      </c>
      <c r="G14" s="23" t="s">
        <v>32</v>
      </c>
      <c r="H14" s="55" t="s">
        <v>59</v>
      </c>
      <c r="I14" s="55" t="s">
        <v>284</v>
      </c>
      <c r="J14" s="52" t="s">
        <v>285</v>
      </c>
      <c r="K14" s="53"/>
      <c r="L14" s="53"/>
      <c r="M14" s="53"/>
      <c r="N14" s="53"/>
      <c r="O14" s="53"/>
      <c r="P14" s="53"/>
      <c r="Q14" s="53"/>
      <c r="R14" s="53"/>
      <c r="S14" s="53"/>
      <c r="T14" s="53"/>
      <c r="U14" s="53"/>
      <c r="V14" s="53"/>
      <c r="W14" s="53"/>
      <c r="X14" s="53"/>
    </row>
    <row r="15" spans="1:24" s="54" customFormat="1" ht="81" x14ac:dyDescent="0.4">
      <c r="A15" s="49" t="s">
        <v>105</v>
      </c>
      <c r="B15" s="23" t="s">
        <v>106</v>
      </c>
      <c r="C15" s="23" t="s">
        <v>88</v>
      </c>
      <c r="D15" s="23" t="s">
        <v>183</v>
      </c>
      <c r="E15" s="50" t="s">
        <v>89</v>
      </c>
      <c r="F15" s="50" t="s">
        <v>310</v>
      </c>
      <c r="G15" s="23" t="s">
        <v>107</v>
      </c>
      <c r="H15" s="55" t="s">
        <v>91</v>
      </c>
      <c r="I15" s="55" t="s">
        <v>252</v>
      </c>
      <c r="J15" s="57"/>
      <c r="K15" s="53"/>
      <c r="L15" s="53"/>
      <c r="M15" s="53"/>
      <c r="N15" s="53"/>
      <c r="O15" s="53"/>
      <c r="P15" s="53"/>
      <c r="Q15" s="53"/>
      <c r="R15" s="53"/>
      <c r="S15" s="53"/>
      <c r="T15" s="53"/>
      <c r="U15" s="53"/>
      <c r="V15" s="53"/>
      <c r="W15" s="53"/>
      <c r="X15" s="53"/>
    </row>
    <row r="16" spans="1:24" s="54" customFormat="1" ht="67.5" x14ac:dyDescent="0.4">
      <c r="A16" s="49" t="s">
        <v>99</v>
      </c>
      <c r="B16" s="23" t="s">
        <v>100</v>
      </c>
      <c r="C16" s="23" t="s">
        <v>88</v>
      </c>
      <c r="D16" s="23" t="s">
        <v>183</v>
      </c>
      <c r="E16" s="50" t="s">
        <v>89</v>
      </c>
      <c r="F16" s="50" t="s">
        <v>356</v>
      </c>
      <c r="G16" s="23" t="s">
        <v>101</v>
      </c>
      <c r="H16" s="55" t="s">
        <v>91</v>
      </c>
      <c r="I16" s="55" t="s">
        <v>250</v>
      </c>
      <c r="J16" s="52" t="s">
        <v>251</v>
      </c>
      <c r="K16" s="53"/>
      <c r="L16" s="53"/>
      <c r="M16" s="53"/>
      <c r="N16" s="53"/>
      <c r="O16" s="53"/>
      <c r="P16" s="53"/>
      <c r="Q16" s="53"/>
      <c r="R16" s="53"/>
      <c r="S16" s="53"/>
      <c r="T16" s="53"/>
      <c r="U16" s="53"/>
      <c r="V16" s="53"/>
      <c r="W16" s="53"/>
      <c r="X16" s="53"/>
    </row>
    <row r="17" spans="1:24" s="54" customFormat="1" ht="270" x14ac:dyDescent="0.4">
      <c r="A17" s="49" t="s">
        <v>102</v>
      </c>
      <c r="B17" s="23" t="s">
        <v>103</v>
      </c>
      <c r="C17" s="23" t="s">
        <v>88</v>
      </c>
      <c r="D17" s="23" t="s">
        <v>183</v>
      </c>
      <c r="E17" s="50" t="s">
        <v>89</v>
      </c>
      <c r="F17" s="50" t="s">
        <v>222</v>
      </c>
      <c r="G17" s="23" t="s">
        <v>104</v>
      </c>
      <c r="H17" s="55" t="s">
        <v>91</v>
      </c>
      <c r="I17" s="55" t="s">
        <v>221</v>
      </c>
      <c r="J17" s="52" t="s">
        <v>223</v>
      </c>
      <c r="K17" s="53"/>
      <c r="L17" s="53"/>
      <c r="M17" s="53"/>
      <c r="N17" s="53"/>
      <c r="O17" s="53"/>
      <c r="P17" s="53"/>
      <c r="Q17" s="53"/>
      <c r="R17" s="53"/>
      <c r="S17" s="53"/>
      <c r="T17" s="53"/>
      <c r="U17" s="53"/>
      <c r="V17" s="53"/>
      <c r="W17" s="53"/>
      <c r="X17" s="53"/>
    </row>
    <row r="18" spans="1:24" s="54" customFormat="1" ht="121.5" x14ac:dyDescent="0.4">
      <c r="A18" s="49" t="s">
        <v>194</v>
      </c>
      <c r="B18" s="23" t="s">
        <v>13</v>
      </c>
      <c r="C18" s="23" t="s">
        <v>179</v>
      </c>
      <c r="D18" s="23" t="s">
        <v>183</v>
      </c>
      <c r="E18" s="50" t="s">
        <v>316</v>
      </c>
      <c r="F18" s="50" t="s">
        <v>237</v>
      </c>
      <c r="G18" s="23" t="s">
        <v>14</v>
      </c>
      <c r="H18" s="51" t="s">
        <v>15</v>
      </c>
      <c r="I18" s="51" t="s">
        <v>212</v>
      </c>
      <c r="J18" s="52" t="s">
        <v>211</v>
      </c>
      <c r="K18" s="53"/>
      <c r="L18" s="53"/>
      <c r="M18" s="53"/>
      <c r="N18" s="53"/>
      <c r="O18" s="53"/>
      <c r="P18" s="53"/>
      <c r="Q18" s="53"/>
      <c r="R18" s="53"/>
      <c r="S18" s="53"/>
      <c r="T18" s="53"/>
      <c r="U18" s="53"/>
      <c r="V18" s="53"/>
      <c r="W18" s="53"/>
      <c r="X18" s="53"/>
    </row>
    <row r="19" spans="1:24" s="54" customFormat="1" ht="54" x14ac:dyDescent="0.4">
      <c r="A19" s="49" t="s">
        <v>134</v>
      </c>
      <c r="B19" s="23" t="s">
        <v>13</v>
      </c>
      <c r="C19" s="23" t="s">
        <v>135</v>
      </c>
      <c r="D19" s="23" t="s">
        <v>183</v>
      </c>
      <c r="E19" s="50" t="s">
        <v>136</v>
      </c>
      <c r="F19" s="50" t="s">
        <v>256</v>
      </c>
      <c r="G19" s="23" t="s">
        <v>137</v>
      </c>
      <c r="H19" s="51" t="s">
        <v>138</v>
      </c>
      <c r="I19" s="51" t="s">
        <v>295</v>
      </c>
      <c r="J19" s="57"/>
      <c r="K19" s="53"/>
      <c r="L19" s="53"/>
      <c r="M19" s="53"/>
      <c r="N19" s="53"/>
      <c r="O19" s="53"/>
      <c r="P19" s="53"/>
      <c r="Q19" s="53"/>
      <c r="R19" s="53"/>
      <c r="S19" s="53"/>
      <c r="T19" s="53"/>
      <c r="U19" s="53"/>
      <c r="V19" s="53"/>
      <c r="W19" s="53"/>
      <c r="X19" s="53"/>
    </row>
    <row r="20" spans="1:24" s="54" customFormat="1" ht="224" customHeight="1" x14ac:dyDescent="0.4">
      <c r="A20" s="49" t="s">
        <v>191</v>
      </c>
      <c r="B20" s="23" t="s">
        <v>13</v>
      </c>
      <c r="C20" s="23" t="s">
        <v>179</v>
      </c>
      <c r="D20" s="23" t="s">
        <v>183</v>
      </c>
      <c r="E20" s="50" t="s">
        <v>350</v>
      </c>
      <c r="F20" s="50" t="s">
        <v>355</v>
      </c>
      <c r="G20" s="60" t="s">
        <v>192</v>
      </c>
      <c r="H20" s="51" t="s">
        <v>193</v>
      </c>
      <c r="I20" s="51" t="s">
        <v>229</v>
      </c>
      <c r="J20" s="52" t="s">
        <v>230</v>
      </c>
      <c r="K20" s="53"/>
      <c r="L20" s="53"/>
      <c r="M20" s="53"/>
      <c r="N20" s="53"/>
      <c r="O20" s="53"/>
      <c r="P20" s="53"/>
      <c r="Q20" s="53"/>
      <c r="R20" s="53"/>
      <c r="S20" s="53"/>
      <c r="T20" s="53"/>
      <c r="U20" s="53"/>
      <c r="V20" s="53"/>
      <c r="W20" s="53"/>
      <c r="X20" s="53"/>
    </row>
    <row r="21" spans="1:24" s="54" customFormat="1" ht="76.5" x14ac:dyDescent="0.4">
      <c r="A21" s="49" t="s">
        <v>60</v>
      </c>
      <c r="B21" s="23" t="s">
        <v>61</v>
      </c>
      <c r="C21" s="23" t="s">
        <v>30</v>
      </c>
      <c r="D21" s="23" t="s">
        <v>182</v>
      </c>
      <c r="E21" s="50" t="s">
        <v>62</v>
      </c>
      <c r="F21" s="50" t="s">
        <v>299</v>
      </c>
      <c r="G21" s="23" t="s">
        <v>32</v>
      </c>
      <c r="H21" s="55" t="s">
        <v>63</v>
      </c>
      <c r="I21" s="55" t="s">
        <v>305</v>
      </c>
      <c r="J21" s="52" t="s">
        <v>64</v>
      </c>
      <c r="K21" s="53"/>
      <c r="L21" s="53"/>
      <c r="M21" s="53"/>
      <c r="N21" s="53"/>
      <c r="O21" s="53"/>
      <c r="P21" s="53"/>
      <c r="Q21" s="53"/>
      <c r="R21" s="53"/>
      <c r="S21" s="53"/>
      <c r="T21" s="53"/>
      <c r="U21" s="53"/>
      <c r="V21" s="53"/>
      <c r="W21" s="53"/>
      <c r="X21" s="53"/>
    </row>
    <row r="22" spans="1:24" s="54" customFormat="1" ht="148.5" x14ac:dyDescent="0.4">
      <c r="A22" s="49" t="s">
        <v>121</v>
      </c>
      <c r="B22" s="23" t="s">
        <v>61</v>
      </c>
      <c r="C22" s="23" t="s">
        <v>122</v>
      </c>
      <c r="D22" s="23" t="s">
        <v>183</v>
      </c>
      <c r="E22" s="50" t="s">
        <v>123</v>
      </c>
      <c r="F22" s="50" t="s">
        <v>324</v>
      </c>
      <c r="G22" s="23" t="s">
        <v>124</v>
      </c>
      <c r="H22" s="51" t="s">
        <v>126</v>
      </c>
      <c r="I22" s="51" t="s">
        <v>238</v>
      </c>
      <c r="J22" s="57"/>
      <c r="K22" s="53"/>
      <c r="L22" s="53"/>
      <c r="M22" s="53"/>
      <c r="N22" s="53"/>
      <c r="O22" s="53"/>
      <c r="P22" s="53"/>
      <c r="Q22" s="53"/>
      <c r="R22" s="53"/>
      <c r="S22" s="53"/>
      <c r="T22" s="53"/>
      <c r="U22" s="53"/>
      <c r="V22" s="53"/>
      <c r="W22" s="53"/>
      <c r="X22" s="53"/>
    </row>
    <row r="23" spans="1:24" s="54" customFormat="1" ht="108" x14ac:dyDescent="0.4">
      <c r="A23" s="49" t="s">
        <v>263</v>
      </c>
      <c r="B23" s="23" t="s">
        <v>41</v>
      </c>
      <c r="C23" s="23" t="s">
        <v>30</v>
      </c>
      <c r="D23" s="23" t="s">
        <v>182</v>
      </c>
      <c r="E23" s="50" t="s">
        <v>42</v>
      </c>
      <c r="F23" s="50" t="s">
        <v>321</v>
      </c>
      <c r="G23" s="23" t="s">
        <v>32</v>
      </c>
      <c r="H23" s="55" t="s">
        <v>43</v>
      </c>
      <c r="I23" s="55" t="s">
        <v>264</v>
      </c>
      <c r="J23" s="52" t="s">
        <v>44</v>
      </c>
      <c r="K23" s="53"/>
      <c r="L23" s="53"/>
      <c r="M23" s="53"/>
      <c r="N23" s="53"/>
      <c r="O23" s="53"/>
      <c r="P23" s="53"/>
      <c r="Q23" s="53"/>
      <c r="R23" s="53"/>
      <c r="S23" s="53"/>
      <c r="T23" s="53"/>
      <c r="U23" s="53"/>
      <c r="V23" s="53"/>
      <c r="W23" s="53"/>
      <c r="X23" s="53"/>
    </row>
    <row r="24" spans="1:24" s="54" customFormat="1" ht="102" x14ac:dyDescent="0.4">
      <c r="A24" s="49" t="s">
        <v>110</v>
      </c>
      <c r="B24" s="23" t="s">
        <v>111</v>
      </c>
      <c r="C24" s="23" t="s">
        <v>88</v>
      </c>
      <c r="D24" s="23" t="s">
        <v>183</v>
      </c>
      <c r="E24" s="50" t="s">
        <v>89</v>
      </c>
      <c r="F24" s="50" t="s">
        <v>248</v>
      </c>
      <c r="G24" s="60" t="s">
        <v>112</v>
      </c>
      <c r="H24" s="55" t="s">
        <v>91</v>
      </c>
      <c r="I24" s="55" t="s">
        <v>225</v>
      </c>
      <c r="J24" s="52" t="s">
        <v>249</v>
      </c>
      <c r="K24" s="53"/>
      <c r="L24" s="53"/>
      <c r="M24" s="53"/>
      <c r="N24" s="53"/>
      <c r="O24" s="53"/>
      <c r="P24" s="53"/>
      <c r="Q24" s="53"/>
      <c r="R24" s="53"/>
      <c r="S24" s="53"/>
      <c r="T24" s="53"/>
      <c r="U24" s="53"/>
      <c r="V24" s="53"/>
      <c r="W24" s="53"/>
      <c r="X24" s="53"/>
    </row>
    <row r="25" spans="1:24" s="54" customFormat="1" ht="297" x14ac:dyDescent="0.4">
      <c r="A25" s="49" t="s">
        <v>17</v>
      </c>
      <c r="B25" s="23" t="s">
        <v>16</v>
      </c>
      <c r="C25" s="23">
        <v>1902</v>
      </c>
      <c r="D25" s="23" t="s">
        <v>183</v>
      </c>
      <c r="E25" s="50" t="s">
        <v>315</v>
      </c>
      <c r="F25" s="50" t="s">
        <v>203</v>
      </c>
      <c r="G25" s="23" t="s">
        <v>18</v>
      </c>
      <c r="H25" s="51" t="s">
        <v>19</v>
      </c>
      <c r="I25" s="51" t="s">
        <v>213</v>
      </c>
      <c r="J25" s="52" t="s">
        <v>214</v>
      </c>
      <c r="K25" s="53"/>
      <c r="L25" s="53"/>
      <c r="M25" s="53"/>
      <c r="N25" s="53"/>
      <c r="O25" s="53"/>
      <c r="P25" s="53"/>
      <c r="Q25" s="53"/>
      <c r="R25" s="53"/>
      <c r="S25" s="53"/>
      <c r="T25" s="53"/>
      <c r="U25" s="53"/>
      <c r="V25" s="53"/>
      <c r="W25" s="53"/>
      <c r="X25" s="53"/>
    </row>
    <row r="26" spans="1:24" s="54" customFormat="1" ht="135" x14ac:dyDescent="0.4">
      <c r="A26" s="49" t="s">
        <v>257</v>
      </c>
      <c r="B26" s="23" t="s">
        <v>16</v>
      </c>
      <c r="C26" s="23" t="s">
        <v>30</v>
      </c>
      <c r="D26" s="23" t="s">
        <v>182</v>
      </c>
      <c r="E26" s="50" t="s">
        <v>31</v>
      </c>
      <c r="F26" s="50" t="s">
        <v>332</v>
      </c>
      <c r="G26" s="23" t="s">
        <v>32</v>
      </c>
      <c r="H26" s="51" t="s">
        <v>33</v>
      </c>
      <c r="I26" s="51" t="s">
        <v>215</v>
      </c>
      <c r="J26" s="52" t="s">
        <v>216</v>
      </c>
      <c r="K26" s="53"/>
      <c r="L26" s="53"/>
      <c r="M26" s="53"/>
      <c r="N26" s="53"/>
      <c r="O26" s="53"/>
      <c r="P26" s="53"/>
      <c r="Q26" s="53"/>
      <c r="R26" s="53"/>
      <c r="S26" s="53"/>
      <c r="T26" s="53"/>
      <c r="U26" s="53"/>
      <c r="V26" s="53"/>
      <c r="W26" s="53"/>
      <c r="X26" s="53"/>
    </row>
    <row r="27" spans="1:24" s="54" customFormat="1" ht="51" x14ac:dyDescent="0.4">
      <c r="A27" s="49" t="s">
        <v>143</v>
      </c>
      <c r="B27" s="23" t="s">
        <v>16</v>
      </c>
      <c r="C27" s="23" t="s">
        <v>135</v>
      </c>
      <c r="D27" s="23" t="s">
        <v>183</v>
      </c>
      <c r="E27" s="50" t="s">
        <v>144</v>
      </c>
      <c r="F27" s="50" t="s">
        <v>256</v>
      </c>
      <c r="G27" s="23" t="s">
        <v>141</v>
      </c>
      <c r="H27" s="51" t="s">
        <v>145</v>
      </c>
      <c r="I27" s="51" t="s">
        <v>297</v>
      </c>
      <c r="J27" s="57"/>
      <c r="K27" s="53"/>
      <c r="L27" s="53"/>
      <c r="M27" s="53"/>
      <c r="N27" s="53"/>
      <c r="O27" s="53"/>
      <c r="P27" s="53"/>
      <c r="Q27" s="53"/>
      <c r="R27" s="53"/>
      <c r="S27" s="53"/>
      <c r="T27" s="53"/>
      <c r="U27" s="53"/>
      <c r="V27" s="53"/>
      <c r="W27" s="53"/>
      <c r="X27" s="53"/>
    </row>
    <row r="28" spans="1:24" s="54" customFormat="1" ht="378" x14ac:dyDescent="0.4">
      <c r="A28" s="49" t="s">
        <v>340</v>
      </c>
      <c r="B28" s="23" t="s">
        <v>16</v>
      </c>
      <c r="C28" s="61" t="s">
        <v>345</v>
      </c>
      <c r="D28" s="23" t="s">
        <v>183</v>
      </c>
      <c r="E28" s="50" t="s">
        <v>344</v>
      </c>
      <c r="F28" s="50" t="s">
        <v>352</v>
      </c>
      <c r="G28" s="23" t="s">
        <v>197</v>
      </c>
      <c r="H28" s="51" t="s">
        <v>341</v>
      </c>
      <c r="I28" s="51" t="s">
        <v>342</v>
      </c>
      <c r="J28" s="52" t="s">
        <v>343</v>
      </c>
      <c r="K28" s="53"/>
      <c r="L28" s="53"/>
      <c r="M28" s="53"/>
      <c r="N28" s="53"/>
      <c r="O28" s="53"/>
      <c r="P28" s="53"/>
      <c r="Q28" s="53"/>
      <c r="R28" s="53"/>
      <c r="S28" s="53"/>
      <c r="T28" s="53"/>
      <c r="U28" s="53"/>
      <c r="V28" s="53"/>
      <c r="W28" s="53"/>
      <c r="X28" s="53"/>
    </row>
    <row r="29" spans="1:24" s="54" customFormat="1" ht="297" x14ac:dyDescent="0.4">
      <c r="A29" s="49" t="s">
        <v>113</v>
      </c>
      <c r="B29" s="23" t="s">
        <v>114</v>
      </c>
      <c r="C29" s="23" t="s">
        <v>88</v>
      </c>
      <c r="D29" s="23" t="s">
        <v>183</v>
      </c>
      <c r="E29" s="50" t="s">
        <v>89</v>
      </c>
      <c r="F29" s="50" t="s">
        <v>351</v>
      </c>
      <c r="G29" s="60" t="s">
        <v>92</v>
      </c>
      <c r="H29" s="55" t="s">
        <v>91</v>
      </c>
      <c r="I29" s="55" t="s">
        <v>246</v>
      </c>
      <c r="J29" s="52" t="s">
        <v>247</v>
      </c>
      <c r="K29" s="53"/>
      <c r="L29" s="53"/>
      <c r="M29" s="53"/>
      <c r="N29" s="53"/>
      <c r="O29" s="53"/>
      <c r="P29" s="53"/>
      <c r="Q29" s="53"/>
      <c r="R29" s="53"/>
      <c r="S29" s="53"/>
      <c r="T29" s="53"/>
      <c r="U29" s="53"/>
      <c r="V29" s="53"/>
      <c r="W29" s="53"/>
      <c r="X29" s="53"/>
    </row>
    <row r="30" spans="1:24" s="54" customFormat="1" ht="63.75" x14ac:dyDescent="0.4">
      <c r="A30" s="49" t="s">
        <v>65</v>
      </c>
      <c r="B30" s="23" t="s">
        <v>66</v>
      </c>
      <c r="C30" s="23" t="s">
        <v>30</v>
      </c>
      <c r="D30" s="23" t="s">
        <v>182</v>
      </c>
      <c r="E30" s="50" t="s">
        <v>67</v>
      </c>
      <c r="F30" s="50" t="s">
        <v>314</v>
      </c>
      <c r="G30" s="23" t="s">
        <v>32</v>
      </c>
      <c r="H30" s="51" t="s">
        <v>68</v>
      </c>
      <c r="I30" s="51" t="s">
        <v>306</v>
      </c>
      <c r="J30" s="52" t="s">
        <v>288</v>
      </c>
      <c r="K30" s="53"/>
      <c r="L30" s="53"/>
      <c r="M30" s="53"/>
      <c r="N30" s="53"/>
      <c r="O30" s="53"/>
      <c r="P30" s="53"/>
      <c r="Q30" s="53"/>
      <c r="R30" s="53"/>
      <c r="S30" s="53"/>
      <c r="T30" s="53"/>
      <c r="U30" s="53"/>
      <c r="V30" s="53"/>
      <c r="W30" s="53"/>
      <c r="X30" s="53"/>
    </row>
    <row r="31" spans="1:24" s="54" customFormat="1" ht="135" x14ac:dyDescent="0.4">
      <c r="A31" s="49" t="s">
        <v>127</v>
      </c>
      <c r="B31" s="23" t="s">
        <v>66</v>
      </c>
      <c r="C31" s="23" t="s">
        <v>122</v>
      </c>
      <c r="D31" s="23" t="s">
        <v>183</v>
      </c>
      <c r="E31" s="50" t="s">
        <v>128</v>
      </c>
      <c r="F31" s="50" t="s">
        <v>323</v>
      </c>
      <c r="G31" s="23" t="s">
        <v>124</v>
      </c>
      <c r="H31" s="51" t="s">
        <v>125</v>
      </c>
      <c r="I31" s="51" t="s">
        <v>233</v>
      </c>
      <c r="J31" s="52" t="s">
        <v>129</v>
      </c>
      <c r="K31" s="53"/>
      <c r="L31" s="53"/>
      <c r="M31" s="53"/>
      <c r="N31" s="53"/>
      <c r="O31" s="53"/>
      <c r="P31" s="53"/>
      <c r="Q31" s="53"/>
      <c r="R31" s="53"/>
      <c r="S31" s="53"/>
      <c r="T31" s="53"/>
      <c r="U31" s="53"/>
      <c r="V31" s="53"/>
      <c r="W31" s="53"/>
      <c r="X31" s="53"/>
    </row>
    <row r="32" spans="1:24" s="54" customFormat="1" ht="216" x14ac:dyDescent="0.4">
      <c r="A32" s="49" t="s">
        <v>234</v>
      </c>
      <c r="B32" s="23" t="s">
        <v>66</v>
      </c>
      <c r="C32" s="23" t="s">
        <v>309</v>
      </c>
      <c r="D32" s="23" t="s">
        <v>183</v>
      </c>
      <c r="E32" s="50" t="s">
        <v>330</v>
      </c>
      <c r="F32" s="50" t="s">
        <v>331</v>
      </c>
      <c r="G32" s="23" t="s">
        <v>236</v>
      </c>
      <c r="H32" s="51" t="s">
        <v>235</v>
      </c>
      <c r="I32" s="51" t="s">
        <v>293</v>
      </c>
      <c r="J32" s="52" t="s">
        <v>294</v>
      </c>
      <c r="K32" s="53"/>
      <c r="L32" s="53"/>
      <c r="M32" s="53"/>
      <c r="N32" s="53"/>
      <c r="O32" s="53"/>
      <c r="P32" s="53"/>
      <c r="Q32" s="53"/>
      <c r="R32" s="53"/>
      <c r="S32" s="53"/>
      <c r="T32" s="53"/>
      <c r="U32" s="53"/>
      <c r="V32" s="53"/>
      <c r="W32" s="53"/>
      <c r="X32" s="53"/>
    </row>
    <row r="33" spans="1:24" s="54" customFormat="1" ht="76.5" x14ac:dyDescent="0.4">
      <c r="A33" s="49" t="s">
        <v>276</v>
      </c>
      <c r="B33" s="23" t="s">
        <v>77</v>
      </c>
      <c r="C33" s="23" t="s">
        <v>30</v>
      </c>
      <c r="D33" s="23" t="s">
        <v>182</v>
      </c>
      <c r="E33" s="50" t="s">
        <v>78</v>
      </c>
      <c r="F33" s="50" t="s">
        <v>277</v>
      </c>
      <c r="G33" s="62" t="s">
        <v>32</v>
      </c>
      <c r="H33" s="51" t="s">
        <v>79</v>
      </c>
      <c r="I33" s="51" t="s">
        <v>278</v>
      </c>
      <c r="J33" s="52" t="s">
        <v>278</v>
      </c>
      <c r="K33" s="53"/>
      <c r="L33" s="53"/>
      <c r="M33" s="53"/>
      <c r="N33" s="53"/>
      <c r="O33" s="53"/>
      <c r="P33" s="53"/>
      <c r="Q33" s="53"/>
      <c r="R33" s="53"/>
      <c r="S33" s="53"/>
      <c r="T33" s="53"/>
      <c r="U33" s="53"/>
      <c r="V33" s="53"/>
      <c r="W33" s="53"/>
      <c r="X33" s="53"/>
    </row>
    <row r="34" spans="1:24" s="54" customFormat="1" ht="76.5" x14ac:dyDescent="0.4">
      <c r="A34" s="49" t="s">
        <v>69</v>
      </c>
      <c r="B34" s="23" t="s">
        <v>70</v>
      </c>
      <c r="C34" s="23" t="s">
        <v>30</v>
      </c>
      <c r="D34" s="23" t="s">
        <v>182</v>
      </c>
      <c r="E34" s="50" t="s">
        <v>71</v>
      </c>
      <c r="F34" s="50" t="s">
        <v>281</v>
      </c>
      <c r="G34" s="23" t="s">
        <v>32</v>
      </c>
      <c r="H34" s="51" t="s">
        <v>72</v>
      </c>
      <c r="I34" s="51" t="s">
        <v>279</v>
      </c>
      <c r="J34" s="52" t="s">
        <v>280</v>
      </c>
      <c r="K34" s="53"/>
      <c r="L34" s="53"/>
      <c r="M34" s="53"/>
      <c r="N34" s="53"/>
      <c r="O34" s="53"/>
      <c r="P34" s="53"/>
      <c r="Q34" s="53"/>
      <c r="R34" s="53"/>
      <c r="S34" s="53"/>
      <c r="T34" s="53"/>
      <c r="U34" s="53"/>
      <c r="V34" s="53"/>
      <c r="W34" s="53"/>
      <c r="X34" s="53"/>
    </row>
    <row r="35" spans="1:24" s="54" customFormat="1" ht="38.25" x14ac:dyDescent="0.4">
      <c r="A35" s="49" t="s">
        <v>73</v>
      </c>
      <c r="B35" s="23" t="s">
        <v>74</v>
      </c>
      <c r="C35" s="23" t="s">
        <v>30</v>
      </c>
      <c r="D35" s="23" t="s">
        <v>182</v>
      </c>
      <c r="E35" s="50" t="s">
        <v>75</v>
      </c>
      <c r="F35" s="50" t="s">
        <v>274</v>
      </c>
      <c r="G35" s="23" t="s">
        <v>32</v>
      </c>
      <c r="H35" s="51" t="s">
        <v>76</v>
      </c>
      <c r="I35" s="51" t="s">
        <v>273</v>
      </c>
      <c r="J35" s="52" t="s">
        <v>275</v>
      </c>
      <c r="K35" s="53"/>
      <c r="L35" s="53"/>
      <c r="M35" s="53"/>
      <c r="N35" s="53"/>
      <c r="O35" s="53"/>
      <c r="P35" s="53"/>
      <c r="Q35" s="53"/>
      <c r="R35" s="53"/>
      <c r="S35" s="53"/>
      <c r="T35" s="53"/>
      <c r="U35" s="53"/>
      <c r="V35" s="53"/>
      <c r="W35" s="53"/>
      <c r="X35" s="53"/>
    </row>
    <row r="36" spans="1:24" s="54" customFormat="1" ht="108" x14ac:dyDescent="0.4">
      <c r="A36" s="49" t="s">
        <v>24</v>
      </c>
      <c r="B36" s="23" t="s">
        <v>25</v>
      </c>
      <c r="C36" s="23" t="s">
        <v>26</v>
      </c>
      <c r="D36" s="23" t="s">
        <v>182</v>
      </c>
      <c r="E36" s="50" t="s">
        <v>328</v>
      </c>
      <c r="F36" s="50" t="s">
        <v>253</v>
      </c>
      <c r="G36" s="23" t="s">
        <v>27</v>
      </c>
      <c r="H36" s="51" t="s">
        <v>28</v>
      </c>
      <c r="I36" s="51" t="s">
        <v>254</v>
      </c>
      <c r="J36" s="52" t="s">
        <v>29</v>
      </c>
      <c r="K36" s="53"/>
      <c r="L36" s="53"/>
      <c r="M36" s="53"/>
      <c r="N36" s="53"/>
      <c r="O36" s="53"/>
      <c r="P36" s="53"/>
      <c r="Q36" s="53"/>
      <c r="R36" s="53"/>
      <c r="S36" s="53"/>
      <c r="T36" s="53"/>
      <c r="U36" s="53"/>
      <c r="V36" s="53"/>
      <c r="W36" s="53"/>
      <c r="X36" s="53"/>
    </row>
    <row r="37" spans="1:24" s="54" customFormat="1" ht="121.5" x14ac:dyDescent="0.4">
      <c r="A37" s="49" t="s">
        <v>115</v>
      </c>
      <c r="B37" s="23" t="s">
        <v>116</v>
      </c>
      <c r="C37" s="23" t="s">
        <v>88</v>
      </c>
      <c r="D37" s="23" t="s">
        <v>183</v>
      </c>
      <c r="E37" s="50" t="s">
        <v>89</v>
      </c>
      <c r="F37" s="50" t="s">
        <v>245</v>
      </c>
      <c r="G37" s="23" t="s">
        <v>112</v>
      </c>
      <c r="H37" s="55" t="s">
        <v>91</v>
      </c>
      <c r="I37" s="55" t="s">
        <v>243</v>
      </c>
      <c r="J37" s="52" t="s">
        <v>244</v>
      </c>
      <c r="K37" s="53"/>
      <c r="L37" s="53"/>
      <c r="M37" s="53"/>
      <c r="N37" s="53"/>
      <c r="O37" s="53"/>
      <c r="P37" s="53"/>
      <c r="Q37" s="53"/>
      <c r="R37" s="53"/>
      <c r="S37" s="53"/>
      <c r="T37" s="53"/>
      <c r="U37" s="53"/>
      <c r="V37" s="53"/>
      <c r="W37" s="53"/>
      <c r="X37" s="53"/>
    </row>
    <row r="38" spans="1:24" s="54" customFormat="1" ht="378" x14ac:dyDescent="0.4">
      <c r="A38" s="63" t="s">
        <v>410</v>
      </c>
      <c r="B38" s="23" t="s">
        <v>5</v>
      </c>
      <c r="C38" s="23" t="s">
        <v>179</v>
      </c>
      <c r="D38" s="23" t="s">
        <v>183</v>
      </c>
      <c r="E38" s="50" t="s">
        <v>346</v>
      </c>
      <c r="F38" s="50" t="s">
        <v>204</v>
      </c>
      <c r="G38" s="23" t="s">
        <v>417</v>
      </c>
      <c r="H38" s="51" t="s">
        <v>6</v>
      </c>
      <c r="I38" s="64" t="s">
        <v>205</v>
      </c>
      <c r="J38" s="57"/>
      <c r="K38" s="53"/>
      <c r="L38" s="53"/>
      <c r="M38" s="53"/>
      <c r="N38" s="53"/>
      <c r="O38" s="53"/>
      <c r="P38" s="53"/>
      <c r="Q38" s="53"/>
      <c r="R38" s="53"/>
      <c r="S38" s="53"/>
      <c r="T38" s="53"/>
      <c r="U38" s="53"/>
      <c r="V38" s="53"/>
      <c r="W38" s="53"/>
      <c r="X38" s="53"/>
    </row>
    <row r="39" spans="1:24" s="54" customFormat="1" ht="51" x14ac:dyDescent="0.4">
      <c r="A39" s="49" t="s">
        <v>146</v>
      </c>
      <c r="B39" s="23" t="s">
        <v>5</v>
      </c>
      <c r="C39" s="23" t="s">
        <v>135</v>
      </c>
      <c r="D39" s="23" t="s">
        <v>183</v>
      </c>
      <c r="E39" s="50" t="s">
        <v>147</v>
      </c>
      <c r="F39" s="50" t="s">
        <v>256</v>
      </c>
      <c r="G39" s="23" t="s">
        <v>141</v>
      </c>
      <c r="H39" s="51" t="s">
        <v>148</v>
      </c>
      <c r="I39" s="51" t="s">
        <v>296</v>
      </c>
      <c r="J39" s="57"/>
      <c r="K39" s="1"/>
      <c r="L39" s="53"/>
      <c r="M39" s="53"/>
      <c r="N39" s="53"/>
      <c r="O39" s="53"/>
      <c r="P39" s="53"/>
      <c r="Q39" s="53"/>
      <c r="R39" s="53"/>
      <c r="S39" s="53"/>
      <c r="T39" s="53"/>
      <c r="U39" s="53"/>
      <c r="V39" s="53"/>
      <c r="W39" s="53"/>
      <c r="X39" s="53"/>
    </row>
    <row r="40" spans="1:24" s="54" customFormat="1" ht="127.5" x14ac:dyDescent="0.4">
      <c r="A40" s="49" t="s">
        <v>117</v>
      </c>
      <c r="B40" s="23" t="s">
        <v>118</v>
      </c>
      <c r="C40" s="23" t="s">
        <v>88</v>
      </c>
      <c r="D40" s="23" t="s">
        <v>183</v>
      </c>
      <c r="E40" s="50" t="s">
        <v>89</v>
      </c>
      <c r="F40" s="50" t="s">
        <v>364</v>
      </c>
      <c r="G40" s="23" t="s">
        <v>90</v>
      </c>
      <c r="H40" s="55" t="s">
        <v>91</v>
      </c>
      <c r="I40" s="51" t="s">
        <v>241</v>
      </c>
      <c r="J40" s="52" t="s">
        <v>242</v>
      </c>
      <c r="K40" s="53"/>
      <c r="L40" s="53"/>
      <c r="M40" s="53"/>
      <c r="N40" s="53"/>
      <c r="O40" s="53"/>
      <c r="P40" s="53"/>
      <c r="Q40" s="53"/>
      <c r="R40" s="53"/>
      <c r="S40" s="53"/>
      <c r="T40" s="53"/>
      <c r="U40" s="53"/>
      <c r="V40" s="53"/>
      <c r="W40" s="53"/>
      <c r="X40" s="53"/>
    </row>
    <row r="41" spans="1:24" s="54" customFormat="1" ht="94.5" x14ac:dyDescent="0.4">
      <c r="A41" s="49" t="s">
        <v>300</v>
      </c>
      <c r="B41" s="23" t="s">
        <v>34</v>
      </c>
      <c r="C41" s="23" t="s">
        <v>30</v>
      </c>
      <c r="D41" s="23" t="s">
        <v>182</v>
      </c>
      <c r="E41" s="50" t="s">
        <v>35</v>
      </c>
      <c r="F41" s="50" t="s">
        <v>318</v>
      </c>
      <c r="G41" s="23" t="s">
        <v>32</v>
      </c>
      <c r="H41" s="55" t="s">
        <v>36</v>
      </c>
      <c r="I41" s="55" t="s">
        <v>301</v>
      </c>
      <c r="J41" s="52" t="s">
        <v>302</v>
      </c>
      <c r="K41" s="53"/>
      <c r="L41" s="53"/>
      <c r="M41" s="53"/>
      <c r="N41" s="53"/>
      <c r="O41" s="53"/>
      <c r="P41" s="53"/>
      <c r="Q41" s="53"/>
      <c r="R41" s="53"/>
      <c r="S41" s="53"/>
      <c r="T41" s="53"/>
      <c r="U41" s="53"/>
      <c r="V41" s="53"/>
      <c r="W41" s="53"/>
      <c r="X41" s="53"/>
    </row>
    <row r="42" spans="1:24" s="54" customFormat="1" ht="148.5" x14ac:dyDescent="0.4">
      <c r="A42" s="49" t="s">
        <v>108</v>
      </c>
      <c r="B42" s="23" t="s">
        <v>34</v>
      </c>
      <c r="C42" s="23" t="s">
        <v>88</v>
      </c>
      <c r="D42" s="23" t="s">
        <v>183</v>
      </c>
      <c r="E42" s="50" t="s">
        <v>312</v>
      </c>
      <c r="F42" s="50" t="s">
        <v>357</v>
      </c>
      <c r="G42" s="23" t="s">
        <v>109</v>
      </c>
      <c r="H42" s="55" t="s">
        <v>91</v>
      </c>
      <c r="I42" s="55" t="s">
        <v>224</v>
      </c>
      <c r="J42" s="57" t="s">
        <v>308</v>
      </c>
      <c r="K42" s="53"/>
      <c r="L42" s="53"/>
      <c r="M42" s="53"/>
      <c r="N42" s="53"/>
      <c r="O42" s="53"/>
      <c r="P42" s="53"/>
      <c r="Q42" s="53"/>
      <c r="R42" s="53"/>
      <c r="S42" s="53"/>
      <c r="T42" s="53"/>
      <c r="U42" s="53"/>
      <c r="V42" s="53"/>
      <c r="W42" s="53"/>
      <c r="X42" s="53"/>
    </row>
    <row r="43" spans="1:24" s="54" customFormat="1" ht="189" x14ac:dyDescent="0.4">
      <c r="A43" s="49" t="s">
        <v>130</v>
      </c>
      <c r="B43" s="23" t="s">
        <v>34</v>
      </c>
      <c r="C43" s="23" t="s">
        <v>122</v>
      </c>
      <c r="D43" s="23" t="s">
        <v>183</v>
      </c>
      <c r="E43" s="50" t="s">
        <v>326</v>
      </c>
      <c r="F43" s="50" t="s">
        <v>325</v>
      </c>
      <c r="G43" s="23" t="s">
        <v>124</v>
      </c>
      <c r="H43" s="51" t="s">
        <v>131</v>
      </c>
      <c r="I43" s="51" t="s">
        <v>226</v>
      </c>
      <c r="J43" s="52" t="s">
        <v>227</v>
      </c>
      <c r="K43" s="53"/>
      <c r="L43" s="53"/>
      <c r="M43" s="53"/>
      <c r="N43" s="53"/>
      <c r="O43" s="53"/>
      <c r="P43" s="53"/>
      <c r="Q43" s="53"/>
      <c r="R43" s="53"/>
      <c r="S43" s="53"/>
      <c r="T43" s="53"/>
      <c r="U43" s="53"/>
      <c r="V43" s="53"/>
      <c r="W43" s="53"/>
      <c r="X43" s="53"/>
    </row>
    <row r="44" spans="1:24" s="54" customFormat="1" ht="76.5" x14ac:dyDescent="0.4">
      <c r="A44" s="49" t="s">
        <v>271</v>
      </c>
      <c r="B44" s="23" t="s">
        <v>80</v>
      </c>
      <c r="C44" s="23" t="s">
        <v>30</v>
      </c>
      <c r="D44" s="23" t="s">
        <v>182</v>
      </c>
      <c r="E44" s="50" t="s">
        <v>81</v>
      </c>
      <c r="F44" s="50" t="s">
        <v>272</v>
      </c>
      <c r="G44" s="23" t="s">
        <v>32</v>
      </c>
      <c r="H44" s="51" t="s">
        <v>82</v>
      </c>
      <c r="I44" s="51" t="s">
        <v>270</v>
      </c>
      <c r="J44" s="52" t="s">
        <v>307</v>
      </c>
      <c r="K44" s="53"/>
      <c r="L44" s="53"/>
      <c r="M44" s="53"/>
      <c r="N44" s="53"/>
      <c r="O44" s="53"/>
      <c r="P44" s="53"/>
      <c r="Q44" s="53"/>
      <c r="R44" s="53"/>
      <c r="S44" s="53"/>
      <c r="T44" s="53"/>
      <c r="U44" s="53"/>
      <c r="V44" s="53"/>
      <c r="W44" s="53"/>
      <c r="X44" s="53"/>
    </row>
    <row r="45" spans="1:24" s="54" customFormat="1" ht="51" x14ac:dyDescent="0.4">
      <c r="A45" s="49" t="s">
        <v>83</v>
      </c>
      <c r="B45" s="23" t="s">
        <v>84</v>
      </c>
      <c r="C45" s="23" t="s">
        <v>30</v>
      </c>
      <c r="D45" s="23" t="s">
        <v>182</v>
      </c>
      <c r="E45" s="50" t="s">
        <v>85</v>
      </c>
      <c r="F45" s="50" t="s">
        <v>289</v>
      </c>
      <c r="G45" s="23" t="s">
        <v>32</v>
      </c>
      <c r="H45" s="55" t="s">
        <v>86</v>
      </c>
      <c r="I45" s="55" t="s">
        <v>268</v>
      </c>
      <c r="J45" s="52" t="s">
        <v>269</v>
      </c>
      <c r="K45" s="53"/>
      <c r="L45" s="53"/>
      <c r="M45" s="53"/>
      <c r="N45" s="53"/>
      <c r="O45" s="53"/>
      <c r="P45" s="53"/>
      <c r="Q45" s="53"/>
      <c r="R45" s="53"/>
      <c r="S45" s="53"/>
      <c r="T45" s="53"/>
      <c r="U45" s="53"/>
      <c r="V45" s="53"/>
      <c r="W45" s="53"/>
      <c r="X45" s="53"/>
    </row>
    <row r="46" spans="1:24" s="54" customFormat="1" ht="243" x14ac:dyDescent="0.4">
      <c r="A46" s="49" t="s">
        <v>119</v>
      </c>
      <c r="B46" s="23" t="s">
        <v>120</v>
      </c>
      <c r="C46" s="23" t="s">
        <v>88</v>
      </c>
      <c r="D46" s="23" t="s">
        <v>183</v>
      </c>
      <c r="E46" s="50" t="s">
        <v>89</v>
      </c>
      <c r="F46" s="50" t="s">
        <v>359</v>
      </c>
      <c r="G46" s="23" t="s">
        <v>90</v>
      </c>
      <c r="H46" s="55" t="s">
        <v>91</v>
      </c>
      <c r="I46" s="55" t="s">
        <v>239</v>
      </c>
      <c r="J46" s="52" t="s">
        <v>240</v>
      </c>
      <c r="K46" s="53"/>
      <c r="L46" s="53"/>
      <c r="M46" s="53"/>
      <c r="N46" s="53"/>
      <c r="O46" s="53"/>
      <c r="P46" s="53"/>
      <c r="Q46" s="53"/>
      <c r="R46" s="53"/>
      <c r="S46" s="53"/>
      <c r="T46" s="53"/>
      <c r="U46" s="53"/>
      <c r="V46" s="53"/>
      <c r="W46" s="53"/>
      <c r="X46" s="53"/>
    </row>
    <row r="47" spans="1:24" s="54" customFormat="1" ht="216" x14ac:dyDescent="0.4">
      <c r="A47" s="49" t="s">
        <v>132</v>
      </c>
      <c r="B47" s="23" t="s">
        <v>120</v>
      </c>
      <c r="C47" s="23" t="s">
        <v>122</v>
      </c>
      <c r="D47" s="23" t="s">
        <v>183</v>
      </c>
      <c r="E47" s="50" t="s">
        <v>327</v>
      </c>
      <c r="F47" s="50" t="s">
        <v>365</v>
      </c>
      <c r="G47" s="23" t="s">
        <v>124</v>
      </c>
      <c r="H47" s="51" t="s">
        <v>125</v>
      </c>
      <c r="I47" s="51" t="s">
        <v>232</v>
      </c>
      <c r="J47" s="52" t="s">
        <v>133</v>
      </c>
      <c r="L47" s="53"/>
      <c r="M47" s="53"/>
      <c r="N47" s="53"/>
      <c r="O47" s="53"/>
      <c r="P47" s="53"/>
      <c r="Q47" s="53"/>
      <c r="R47" s="53"/>
      <c r="S47" s="53"/>
      <c r="T47" s="53"/>
      <c r="U47" s="53"/>
      <c r="V47" s="53"/>
      <c r="W47" s="53"/>
      <c r="X47" s="53"/>
    </row>
    <row r="48" spans="1:24" s="54" customFormat="1" ht="121.5" x14ac:dyDescent="0.4">
      <c r="A48" s="49" t="s">
        <v>8</v>
      </c>
      <c r="B48" s="23" t="s">
        <v>7</v>
      </c>
      <c r="C48" s="23" t="s">
        <v>9</v>
      </c>
      <c r="D48" s="23" t="s">
        <v>183</v>
      </c>
      <c r="E48" s="50" t="s">
        <v>10</v>
      </c>
      <c r="F48" s="50" t="s">
        <v>255</v>
      </c>
      <c r="G48" s="23" t="s">
        <v>11</v>
      </c>
      <c r="H48" s="51" t="s">
        <v>12</v>
      </c>
      <c r="I48" s="51" t="s">
        <v>231</v>
      </c>
      <c r="J48" s="52" t="s">
        <v>254</v>
      </c>
      <c r="K48" s="53"/>
      <c r="L48" s="53"/>
      <c r="M48" s="53"/>
      <c r="N48" s="53"/>
      <c r="O48" s="53"/>
      <c r="P48" s="53"/>
      <c r="Q48" s="53"/>
      <c r="R48" s="53"/>
      <c r="S48" s="53"/>
      <c r="T48" s="53"/>
      <c r="U48" s="53"/>
      <c r="V48" s="53"/>
      <c r="W48" s="53"/>
      <c r="X48" s="53"/>
    </row>
    <row r="49" spans="1:24" s="54" customFormat="1" ht="175.5" x14ac:dyDescent="0.4">
      <c r="A49" s="49" t="s">
        <v>176</v>
      </c>
      <c r="B49" s="23" t="s">
        <v>149</v>
      </c>
      <c r="C49" s="23" t="s">
        <v>179</v>
      </c>
      <c r="D49" s="23" t="s">
        <v>183</v>
      </c>
      <c r="E49" s="50" t="s">
        <v>317</v>
      </c>
      <c r="F49" s="50" t="s">
        <v>353</v>
      </c>
      <c r="G49" s="23" t="s">
        <v>184</v>
      </c>
      <c r="H49" s="51" t="s">
        <v>177</v>
      </c>
      <c r="I49" s="51" t="s">
        <v>199</v>
      </c>
      <c r="J49" s="52" t="s">
        <v>178</v>
      </c>
      <c r="K49" s="53"/>
      <c r="L49" s="53"/>
      <c r="M49" s="53"/>
      <c r="N49" s="53"/>
      <c r="O49" s="53"/>
      <c r="P49" s="53"/>
      <c r="Q49" s="53"/>
      <c r="R49" s="53"/>
      <c r="S49" s="53"/>
      <c r="T49" s="53"/>
      <c r="U49" s="53"/>
      <c r="V49" s="53"/>
      <c r="W49" s="53"/>
      <c r="X49" s="53"/>
    </row>
    <row r="50" spans="1:24" s="54" customFormat="1" ht="143" customHeight="1" x14ac:dyDescent="0.4">
      <c r="A50" s="62" t="s">
        <v>334</v>
      </c>
      <c r="B50" s="62" t="s">
        <v>149</v>
      </c>
      <c r="C50" s="23" t="s">
        <v>345</v>
      </c>
      <c r="D50" s="62" t="s">
        <v>183</v>
      </c>
      <c r="E50" s="53" t="s">
        <v>347</v>
      </c>
      <c r="F50" s="53" t="s">
        <v>336</v>
      </c>
      <c r="G50" s="62" t="s">
        <v>197</v>
      </c>
      <c r="H50" s="65" t="s">
        <v>333</v>
      </c>
      <c r="I50" s="65" t="s">
        <v>335</v>
      </c>
      <c r="J50" s="66" t="s">
        <v>348</v>
      </c>
      <c r="K50" s="53"/>
      <c r="L50" s="53"/>
      <c r="M50" s="53"/>
      <c r="N50" s="53"/>
      <c r="O50" s="53"/>
      <c r="P50" s="53"/>
      <c r="Q50" s="53"/>
      <c r="R50" s="53"/>
      <c r="S50" s="53"/>
      <c r="T50" s="53"/>
      <c r="U50" s="53"/>
      <c r="V50" s="53"/>
      <c r="W50" s="53"/>
      <c r="X50" s="53"/>
    </row>
    <row r="51" spans="1:24" s="54" customFormat="1" ht="229.5" x14ac:dyDescent="0.4">
      <c r="A51" s="62" t="s">
        <v>20</v>
      </c>
      <c r="B51" s="62" t="s">
        <v>21</v>
      </c>
      <c r="C51" s="23" t="s">
        <v>180</v>
      </c>
      <c r="D51" s="62" t="s">
        <v>183</v>
      </c>
      <c r="E51" s="53" t="s">
        <v>311</v>
      </c>
      <c r="F51" s="53" t="s">
        <v>358</v>
      </c>
      <c r="G51" s="62" t="s">
        <v>22</v>
      </c>
      <c r="H51" s="67" t="s">
        <v>23</v>
      </c>
      <c r="I51" s="67" t="s">
        <v>206</v>
      </c>
      <c r="J51" s="68"/>
      <c r="K51" s="53"/>
      <c r="L51" s="53"/>
      <c r="M51" s="53"/>
      <c r="N51" s="53"/>
      <c r="O51" s="53"/>
      <c r="P51" s="53"/>
      <c r="Q51" s="53"/>
      <c r="R51" s="53"/>
      <c r="S51" s="53"/>
      <c r="T51" s="53"/>
      <c r="U51" s="53"/>
      <c r="V51" s="53"/>
      <c r="W51" s="53"/>
      <c r="X51" s="53"/>
    </row>
    <row r="52" spans="1:24" s="54" customFormat="1" ht="175.5" x14ac:dyDescent="0.4">
      <c r="A52" s="62" t="s">
        <v>258</v>
      </c>
      <c r="B52" s="62" t="s">
        <v>21</v>
      </c>
      <c r="C52" s="62" t="s">
        <v>30</v>
      </c>
      <c r="D52" s="62" t="s">
        <v>182</v>
      </c>
      <c r="E52" s="53" t="s">
        <v>320</v>
      </c>
      <c r="F52" s="53" t="s">
        <v>319</v>
      </c>
      <c r="G52" s="62" t="s">
        <v>32</v>
      </c>
      <c r="H52" s="67" t="s">
        <v>37</v>
      </c>
      <c r="I52" s="67" t="s">
        <v>259</v>
      </c>
      <c r="J52" s="66" t="s">
        <v>303</v>
      </c>
      <c r="K52" s="53"/>
      <c r="L52" s="53"/>
      <c r="M52" s="53"/>
      <c r="N52" s="53"/>
      <c r="O52" s="53"/>
      <c r="P52" s="53"/>
      <c r="Q52" s="53"/>
      <c r="R52" s="53"/>
      <c r="S52" s="53"/>
      <c r="T52" s="53"/>
      <c r="U52" s="53"/>
      <c r="V52" s="53"/>
      <c r="W52" s="53"/>
      <c r="X52" s="53"/>
    </row>
    <row r="53" spans="1:24" s="54" customFormat="1" ht="40.5" x14ac:dyDescent="0.4">
      <c r="A53" s="62" t="s">
        <v>139</v>
      </c>
      <c r="B53" s="62" t="s">
        <v>21</v>
      </c>
      <c r="C53" s="23" t="s">
        <v>135</v>
      </c>
      <c r="D53" s="62" t="s">
        <v>183</v>
      </c>
      <c r="E53" s="53" t="s">
        <v>140</v>
      </c>
      <c r="F53" s="53" t="s">
        <v>256</v>
      </c>
      <c r="G53" s="62" t="s">
        <v>141</v>
      </c>
      <c r="H53" s="67" t="s">
        <v>142</v>
      </c>
      <c r="I53" s="67" t="s">
        <v>142</v>
      </c>
      <c r="J53" s="68"/>
      <c r="K53" s="53"/>
      <c r="L53" s="53"/>
      <c r="M53" s="53"/>
      <c r="N53" s="53"/>
      <c r="O53" s="53"/>
      <c r="P53" s="53"/>
      <c r="Q53" s="53"/>
      <c r="R53" s="53"/>
      <c r="S53" s="53"/>
      <c r="T53" s="53"/>
      <c r="U53" s="53"/>
      <c r="V53" s="53"/>
      <c r="W53" s="53"/>
      <c r="X53" s="53"/>
    </row>
    <row r="54" spans="1:24" s="54" customFormat="1" ht="175.9" thickBot="1" x14ac:dyDescent="0.45">
      <c r="A54" s="69" t="s">
        <v>195</v>
      </c>
      <c r="B54" s="70" t="s">
        <v>21</v>
      </c>
      <c r="C54" s="71" t="s">
        <v>196</v>
      </c>
      <c r="D54" s="70" t="s">
        <v>183</v>
      </c>
      <c r="E54" s="72" t="s">
        <v>329</v>
      </c>
      <c r="F54" s="72" t="s">
        <v>354</v>
      </c>
      <c r="G54" s="70" t="s">
        <v>197</v>
      </c>
      <c r="H54" s="73" t="s">
        <v>198</v>
      </c>
      <c r="I54" s="73" t="s">
        <v>198</v>
      </c>
      <c r="J54" s="74" t="s">
        <v>228</v>
      </c>
      <c r="K54" s="53"/>
      <c r="L54" s="53"/>
      <c r="M54" s="53"/>
      <c r="N54" s="53"/>
      <c r="O54" s="53"/>
      <c r="P54" s="53"/>
      <c r="Q54" s="53"/>
      <c r="R54" s="53"/>
      <c r="S54" s="53"/>
      <c r="T54" s="53"/>
      <c r="U54" s="53"/>
      <c r="V54" s="53"/>
      <c r="W54" s="53"/>
      <c r="X54" s="53"/>
    </row>
    <row r="55" spans="1:24" ht="15.75" customHeight="1" x14ac:dyDescent="0.4">
      <c r="A55" s="75"/>
      <c r="B55" s="75"/>
      <c r="C55" s="75"/>
      <c r="D55" s="75"/>
      <c r="E55" s="76"/>
      <c r="F55" s="76"/>
      <c r="G55" s="75"/>
      <c r="H55" s="75"/>
      <c r="I55" s="75"/>
      <c r="J55" s="75"/>
      <c r="K55" s="77"/>
      <c r="L55" s="77"/>
      <c r="M55" s="77"/>
      <c r="N55" s="77"/>
      <c r="O55" s="77"/>
      <c r="P55" s="77"/>
      <c r="Q55" s="77"/>
      <c r="R55" s="77"/>
      <c r="S55" s="77"/>
      <c r="T55" s="77"/>
      <c r="U55" s="77"/>
      <c r="V55" s="77"/>
      <c r="W55" s="77"/>
      <c r="X55" s="77"/>
    </row>
    <row r="56" spans="1:24" ht="15.75" customHeight="1" x14ac:dyDescent="0.4">
      <c r="A56" s="75"/>
      <c r="B56" s="75"/>
      <c r="C56" s="75"/>
      <c r="D56" s="75"/>
      <c r="E56" s="76"/>
      <c r="F56" s="76"/>
      <c r="G56" s="75"/>
      <c r="H56" s="75"/>
      <c r="I56" s="75"/>
      <c r="J56" s="75"/>
      <c r="K56" s="77"/>
      <c r="L56" s="77"/>
      <c r="M56" s="77"/>
      <c r="N56" s="77"/>
      <c r="O56" s="77"/>
      <c r="P56" s="77"/>
      <c r="Q56" s="77"/>
      <c r="R56" s="77"/>
      <c r="S56" s="77"/>
      <c r="T56" s="77"/>
      <c r="U56" s="77"/>
      <c r="V56" s="77"/>
      <c r="W56" s="77"/>
      <c r="X56" s="77"/>
    </row>
    <row r="57" spans="1:24" ht="15.75" customHeight="1" x14ac:dyDescent="0.4">
      <c r="A57" s="75"/>
      <c r="B57" s="75"/>
      <c r="C57" s="75"/>
      <c r="D57" s="75"/>
      <c r="E57" s="76"/>
      <c r="F57" s="76"/>
      <c r="G57" s="75"/>
      <c r="H57" s="75"/>
      <c r="I57" s="75"/>
      <c r="J57" s="75"/>
      <c r="K57" s="77"/>
      <c r="L57" s="77"/>
      <c r="M57" s="77"/>
      <c r="N57" s="77"/>
      <c r="O57" s="77"/>
      <c r="P57" s="77"/>
      <c r="Q57" s="77"/>
      <c r="R57" s="77"/>
      <c r="S57" s="77"/>
      <c r="T57" s="77"/>
      <c r="U57" s="77"/>
      <c r="V57" s="77"/>
      <c r="W57" s="77"/>
      <c r="X57" s="77"/>
    </row>
    <row r="58" spans="1:24" ht="15.75" customHeight="1" x14ac:dyDescent="0.4">
      <c r="A58" s="75"/>
      <c r="B58" s="75"/>
      <c r="C58" s="75"/>
      <c r="D58" s="75"/>
      <c r="E58" s="76"/>
      <c r="F58" s="76"/>
      <c r="G58" s="75"/>
      <c r="H58" s="75"/>
      <c r="I58" s="75"/>
      <c r="J58" s="75"/>
      <c r="K58" s="77"/>
      <c r="L58" s="77"/>
      <c r="M58" s="77"/>
      <c r="N58" s="77"/>
      <c r="O58" s="77"/>
      <c r="P58" s="77"/>
      <c r="Q58" s="77"/>
      <c r="R58" s="77"/>
      <c r="S58" s="77"/>
      <c r="T58" s="77"/>
      <c r="U58" s="77"/>
      <c r="V58" s="77"/>
      <c r="W58" s="77"/>
      <c r="X58" s="77"/>
    </row>
    <row r="59" spans="1:24" ht="15.75" customHeight="1" x14ac:dyDescent="0.4">
      <c r="A59" s="75"/>
      <c r="B59" s="75"/>
      <c r="C59" s="75"/>
      <c r="D59" s="75"/>
      <c r="E59" s="76"/>
      <c r="F59" s="76"/>
      <c r="G59" s="75"/>
      <c r="H59" s="75"/>
      <c r="I59" s="75"/>
      <c r="J59" s="75"/>
      <c r="K59" s="77"/>
      <c r="L59" s="77"/>
      <c r="M59" s="77"/>
      <c r="N59" s="77"/>
      <c r="O59" s="77"/>
      <c r="P59" s="77"/>
      <c r="Q59" s="77"/>
      <c r="R59" s="77"/>
      <c r="S59" s="77"/>
      <c r="T59" s="77"/>
      <c r="U59" s="77"/>
      <c r="V59" s="77"/>
      <c r="W59" s="77"/>
      <c r="X59" s="77"/>
    </row>
    <row r="60" spans="1:24" ht="15.75" customHeight="1" x14ac:dyDescent="0.4">
      <c r="A60" s="75"/>
      <c r="B60" s="75"/>
      <c r="C60" s="75"/>
      <c r="D60" s="75"/>
      <c r="E60" s="76"/>
      <c r="F60" s="76"/>
      <c r="G60" s="75"/>
      <c r="H60" s="75"/>
      <c r="I60" s="75"/>
      <c r="J60" s="75"/>
      <c r="K60" s="77"/>
      <c r="L60" s="77"/>
      <c r="M60" s="77"/>
      <c r="N60" s="77"/>
      <c r="O60" s="77"/>
      <c r="P60" s="77"/>
      <c r="Q60" s="77"/>
      <c r="R60" s="77"/>
      <c r="S60" s="77"/>
      <c r="T60" s="77"/>
      <c r="U60" s="77"/>
      <c r="V60" s="77"/>
      <c r="W60" s="77"/>
      <c r="X60" s="77"/>
    </row>
    <row r="61" spans="1:24" ht="15.75" customHeight="1" x14ac:dyDescent="0.4">
      <c r="A61" s="75"/>
      <c r="B61" s="75"/>
      <c r="C61" s="75"/>
      <c r="D61" s="75"/>
      <c r="E61" s="76"/>
      <c r="F61" s="76"/>
      <c r="G61" s="75"/>
      <c r="H61" s="75"/>
      <c r="I61" s="75"/>
      <c r="J61" s="75"/>
      <c r="K61" s="77"/>
      <c r="L61" s="77"/>
      <c r="M61" s="77"/>
      <c r="N61" s="77"/>
      <c r="O61" s="77"/>
      <c r="P61" s="77"/>
      <c r="Q61" s="77"/>
      <c r="R61" s="77"/>
      <c r="S61" s="77"/>
      <c r="T61" s="77"/>
      <c r="U61" s="77"/>
      <c r="V61" s="77"/>
      <c r="W61" s="77"/>
      <c r="X61" s="77"/>
    </row>
    <row r="62" spans="1:24" ht="15.75" customHeight="1" x14ac:dyDescent="0.4">
      <c r="A62" s="75"/>
      <c r="B62" s="75"/>
      <c r="C62" s="75"/>
      <c r="D62" s="75"/>
      <c r="E62" s="76"/>
      <c r="F62" s="76"/>
      <c r="G62" s="75"/>
      <c r="H62" s="75"/>
      <c r="I62" s="75"/>
      <c r="J62" s="75"/>
      <c r="K62" s="77"/>
      <c r="L62" s="77"/>
      <c r="M62" s="77"/>
      <c r="N62" s="77"/>
      <c r="O62" s="77"/>
      <c r="P62" s="77"/>
      <c r="Q62" s="77"/>
      <c r="R62" s="77"/>
      <c r="S62" s="77"/>
      <c r="T62" s="77"/>
      <c r="U62" s="77"/>
      <c r="V62" s="77"/>
      <c r="W62" s="77"/>
      <c r="X62" s="77"/>
    </row>
    <row r="63" spans="1:24" ht="15.75" customHeight="1" x14ac:dyDescent="0.4">
      <c r="A63" s="75"/>
      <c r="B63" s="75"/>
      <c r="C63" s="75"/>
      <c r="D63" s="75"/>
      <c r="E63" s="76"/>
      <c r="F63" s="76"/>
      <c r="G63" s="75"/>
      <c r="H63" s="75"/>
      <c r="I63" s="75"/>
      <c r="J63" s="75"/>
      <c r="K63" s="77"/>
      <c r="L63" s="77"/>
      <c r="M63" s="77"/>
      <c r="N63" s="77"/>
      <c r="O63" s="77"/>
      <c r="P63" s="77"/>
      <c r="Q63" s="77"/>
      <c r="R63" s="77"/>
      <c r="S63" s="77"/>
      <c r="T63" s="77"/>
      <c r="U63" s="77"/>
      <c r="V63" s="77"/>
      <c r="W63" s="77"/>
      <c r="X63" s="77"/>
    </row>
    <row r="64" spans="1:24" ht="15.75" customHeight="1" x14ac:dyDescent="0.4">
      <c r="A64" s="75"/>
      <c r="B64" s="75"/>
      <c r="C64" s="75"/>
      <c r="D64" s="75"/>
      <c r="E64" s="76"/>
      <c r="F64" s="76"/>
      <c r="G64" s="75"/>
      <c r="H64" s="75"/>
      <c r="I64" s="75"/>
      <c r="J64" s="75"/>
      <c r="K64" s="77"/>
      <c r="L64" s="77"/>
      <c r="M64" s="77"/>
      <c r="N64" s="77"/>
      <c r="O64" s="77"/>
      <c r="P64" s="77"/>
      <c r="Q64" s="77"/>
      <c r="R64" s="77"/>
      <c r="S64" s="77"/>
      <c r="T64" s="77"/>
      <c r="U64" s="77"/>
      <c r="V64" s="77"/>
      <c r="W64" s="77"/>
      <c r="X64" s="77"/>
    </row>
    <row r="65" spans="1:24" ht="15.75" customHeight="1" x14ac:dyDescent="0.4">
      <c r="A65" s="75"/>
      <c r="B65" s="75"/>
      <c r="C65" s="75"/>
      <c r="D65" s="75"/>
      <c r="E65" s="76"/>
      <c r="F65" s="76"/>
      <c r="G65" s="75"/>
      <c r="H65" s="75"/>
      <c r="I65" s="75"/>
      <c r="J65" s="75"/>
      <c r="K65" s="77"/>
      <c r="L65" s="77"/>
      <c r="M65" s="77"/>
      <c r="N65" s="77"/>
      <c r="O65" s="77"/>
      <c r="P65" s="77"/>
      <c r="Q65" s="77"/>
      <c r="R65" s="77"/>
      <c r="S65" s="77"/>
      <c r="T65" s="77"/>
      <c r="U65" s="77"/>
      <c r="V65" s="77"/>
      <c r="W65" s="77"/>
      <c r="X65" s="77"/>
    </row>
    <row r="66" spans="1:24" ht="15.75" customHeight="1" x14ac:dyDescent="0.4">
      <c r="A66" s="75"/>
      <c r="B66" s="75"/>
      <c r="C66" s="75"/>
      <c r="D66" s="75"/>
      <c r="E66" s="76"/>
      <c r="F66" s="76"/>
      <c r="G66" s="75"/>
      <c r="H66" s="75"/>
      <c r="I66" s="75"/>
      <c r="J66" s="75"/>
      <c r="K66" s="77"/>
      <c r="L66" s="77"/>
      <c r="M66" s="77"/>
      <c r="N66" s="77"/>
      <c r="O66" s="77"/>
      <c r="P66" s="77"/>
      <c r="Q66" s="77"/>
      <c r="R66" s="77"/>
      <c r="S66" s="77"/>
      <c r="T66" s="77"/>
      <c r="U66" s="77"/>
      <c r="V66" s="77"/>
      <c r="W66" s="77"/>
      <c r="X66" s="77"/>
    </row>
    <row r="67" spans="1:24" ht="15.75" customHeight="1" x14ac:dyDescent="0.4">
      <c r="A67" s="75"/>
      <c r="B67" s="75"/>
      <c r="C67" s="75"/>
      <c r="D67" s="75"/>
      <c r="E67" s="76"/>
      <c r="F67" s="76"/>
      <c r="G67" s="75"/>
      <c r="H67" s="75"/>
      <c r="I67" s="75"/>
      <c r="J67" s="75"/>
      <c r="K67" s="77"/>
      <c r="L67" s="77"/>
      <c r="M67" s="77"/>
      <c r="N67" s="77"/>
      <c r="O67" s="77"/>
      <c r="P67" s="77"/>
      <c r="Q67" s="77"/>
      <c r="R67" s="77"/>
      <c r="S67" s="77"/>
      <c r="T67" s="77"/>
      <c r="U67" s="77"/>
      <c r="V67" s="77"/>
      <c r="W67" s="77"/>
      <c r="X67" s="77"/>
    </row>
    <row r="68" spans="1:24" ht="15.75" customHeight="1" x14ac:dyDescent="0.4">
      <c r="A68" s="75"/>
      <c r="B68" s="75"/>
      <c r="C68" s="75"/>
      <c r="D68" s="75"/>
      <c r="E68" s="76"/>
      <c r="F68" s="76"/>
      <c r="G68" s="75"/>
      <c r="H68" s="75"/>
      <c r="I68" s="75"/>
      <c r="J68" s="75"/>
      <c r="K68" s="77"/>
      <c r="L68" s="77"/>
      <c r="M68" s="77"/>
      <c r="N68" s="77"/>
      <c r="O68" s="77"/>
      <c r="P68" s="77"/>
      <c r="Q68" s="77"/>
      <c r="R68" s="77"/>
      <c r="S68" s="77"/>
      <c r="T68" s="77"/>
      <c r="U68" s="77"/>
      <c r="V68" s="77"/>
      <c r="W68" s="77"/>
      <c r="X68" s="77"/>
    </row>
    <row r="69" spans="1:24" ht="15.75" customHeight="1" x14ac:dyDescent="0.4">
      <c r="A69" s="75"/>
      <c r="B69" s="75"/>
      <c r="C69" s="75"/>
      <c r="D69" s="75"/>
      <c r="E69" s="76"/>
      <c r="F69" s="76"/>
      <c r="G69" s="75"/>
      <c r="H69" s="75"/>
      <c r="I69" s="75"/>
      <c r="J69" s="75"/>
      <c r="K69" s="77"/>
      <c r="L69" s="77"/>
      <c r="M69" s="77"/>
      <c r="N69" s="77"/>
      <c r="O69" s="77"/>
      <c r="P69" s="77"/>
      <c r="Q69" s="77"/>
      <c r="R69" s="77"/>
      <c r="S69" s="77"/>
      <c r="T69" s="77"/>
      <c r="U69" s="77"/>
      <c r="V69" s="77"/>
      <c r="W69" s="77"/>
      <c r="X69" s="77"/>
    </row>
    <row r="70" spans="1:24" ht="15.75" customHeight="1" x14ac:dyDescent="0.4">
      <c r="A70" s="75"/>
      <c r="B70" s="75"/>
      <c r="C70" s="75"/>
      <c r="D70" s="75"/>
      <c r="E70" s="76"/>
      <c r="F70" s="76"/>
      <c r="G70" s="75"/>
      <c r="H70" s="75"/>
      <c r="I70" s="75"/>
      <c r="J70" s="75"/>
      <c r="K70" s="77"/>
      <c r="L70" s="77"/>
      <c r="M70" s="77"/>
      <c r="N70" s="77"/>
      <c r="O70" s="77"/>
      <c r="P70" s="77"/>
      <c r="Q70" s="77"/>
      <c r="R70" s="77"/>
      <c r="S70" s="77"/>
      <c r="T70" s="77"/>
      <c r="U70" s="77"/>
      <c r="V70" s="77"/>
      <c r="W70" s="77"/>
      <c r="X70" s="77"/>
    </row>
    <row r="71" spans="1:24" ht="15.75" customHeight="1" x14ac:dyDescent="0.4">
      <c r="A71" s="75"/>
      <c r="B71" s="75"/>
      <c r="C71" s="75"/>
      <c r="D71" s="75"/>
      <c r="E71" s="76"/>
      <c r="F71" s="76"/>
      <c r="G71" s="75"/>
      <c r="H71" s="75"/>
      <c r="I71" s="75"/>
      <c r="J71" s="75"/>
      <c r="K71" s="77"/>
      <c r="L71" s="77"/>
      <c r="M71" s="77"/>
      <c r="N71" s="77"/>
      <c r="O71" s="77"/>
      <c r="P71" s="77"/>
      <c r="Q71" s="77"/>
      <c r="R71" s="77"/>
      <c r="S71" s="77"/>
      <c r="T71" s="77"/>
      <c r="U71" s="77"/>
      <c r="V71" s="77"/>
      <c r="W71" s="77"/>
      <c r="X71" s="77"/>
    </row>
    <row r="72" spans="1:24" ht="15.75" customHeight="1" x14ac:dyDescent="0.4">
      <c r="A72" s="75"/>
      <c r="B72" s="75"/>
      <c r="C72" s="75"/>
      <c r="D72" s="75"/>
      <c r="E72" s="76"/>
      <c r="F72" s="76"/>
      <c r="G72" s="75"/>
      <c r="H72" s="75"/>
      <c r="I72" s="75"/>
      <c r="J72" s="75"/>
      <c r="K72" s="77"/>
      <c r="L72" s="77"/>
      <c r="M72" s="77"/>
      <c r="N72" s="77"/>
      <c r="O72" s="77"/>
      <c r="P72" s="77"/>
      <c r="Q72" s="77"/>
      <c r="R72" s="77"/>
      <c r="S72" s="77"/>
      <c r="T72" s="77"/>
      <c r="U72" s="77"/>
      <c r="V72" s="77"/>
      <c r="W72" s="77"/>
      <c r="X72" s="77"/>
    </row>
    <row r="73" spans="1:24" ht="15.75" customHeight="1" x14ac:dyDescent="0.4">
      <c r="A73" s="75"/>
      <c r="B73" s="75"/>
      <c r="C73" s="75"/>
      <c r="D73" s="75"/>
      <c r="E73" s="76"/>
      <c r="F73" s="76"/>
      <c r="G73" s="75"/>
      <c r="H73" s="75"/>
      <c r="I73" s="75"/>
      <c r="J73" s="75"/>
      <c r="K73" s="77"/>
      <c r="L73" s="77"/>
      <c r="M73" s="77"/>
      <c r="N73" s="77"/>
      <c r="O73" s="77"/>
      <c r="P73" s="77"/>
      <c r="Q73" s="77"/>
      <c r="R73" s="77"/>
      <c r="S73" s="77"/>
      <c r="T73" s="77"/>
      <c r="U73" s="77"/>
      <c r="V73" s="77"/>
      <c r="W73" s="77"/>
      <c r="X73" s="77"/>
    </row>
    <row r="74" spans="1:24" ht="15.75" customHeight="1" x14ac:dyDescent="0.4">
      <c r="A74" s="75"/>
      <c r="B74" s="75"/>
      <c r="C74" s="75"/>
      <c r="D74" s="75"/>
      <c r="E74" s="76"/>
      <c r="F74" s="76"/>
      <c r="G74" s="75"/>
      <c r="H74" s="75"/>
      <c r="I74" s="75"/>
      <c r="J74" s="75"/>
      <c r="K74" s="77"/>
      <c r="L74" s="77"/>
      <c r="M74" s="77"/>
      <c r="N74" s="77"/>
      <c r="O74" s="77"/>
      <c r="P74" s="77"/>
      <c r="Q74" s="77"/>
      <c r="R74" s="77"/>
      <c r="S74" s="77"/>
      <c r="T74" s="77"/>
      <c r="U74" s="77"/>
      <c r="V74" s="77"/>
      <c r="W74" s="77"/>
      <c r="X74" s="77"/>
    </row>
    <row r="75" spans="1:24" ht="15.75" customHeight="1" x14ac:dyDescent="0.4">
      <c r="A75" s="75"/>
      <c r="B75" s="75"/>
      <c r="C75" s="75"/>
      <c r="D75" s="75"/>
      <c r="E75" s="76"/>
      <c r="F75" s="76"/>
      <c r="G75" s="75"/>
      <c r="H75" s="75"/>
      <c r="I75" s="75"/>
      <c r="J75" s="75"/>
      <c r="K75" s="77"/>
      <c r="L75" s="77"/>
      <c r="M75" s="77"/>
      <c r="N75" s="77"/>
      <c r="O75" s="77"/>
      <c r="P75" s="77"/>
      <c r="Q75" s="77"/>
      <c r="R75" s="77"/>
      <c r="S75" s="77"/>
      <c r="T75" s="77"/>
      <c r="U75" s="77"/>
      <c r="V75" s="77"/>
      <c r="W75" s="77"/>
      <c r="X75" s="77"/>
    </row>
    <row r="76" spans="1:24" ht="15.75" customHeight="1" x14ac:dyDescent="0.4">
      <c r="A76" s="75"/>
      <c r="B76" s="75"/>
      <c r="C76" s="75"/>
      <c r="D76" s="75"/>
      <c r="E76" s="76"/>
      <c r="F76" s="76"/>
      <c r="G76" s="75"/>
      <c r="H76" s="75"/>
      <c r="I76" s="75"/>
      <c r="J76" s="75"/>
      <c r="K76" s="77"/>
      <c r="L76" s="77"/>
      <c r="M76" s="77"/>
      <c r="N76" s="77"/>
      <c r="O76" s="77"/>
      <c r="P76" s="77"/>
      <c r="Q76" s="77"/>
      <c r="R76" s="77"/>
      <c r="S76" s="77"/>
      <c r="T76" s="77"/>
      <c r="U76" s="77"/>
      <c r="V76" s="77"/>
      <c r="W76" s="77"/>
      <c r="X76" s="77"/>
    </row>
    <row r="77" spans="1:24" ht="15.75" customHeight="1" x14ac:dyDescent="0.4">
      <c r="A77" s="75"/>
      <c r="B77" s="75"/>
      <c r="C77" s="75"/>
      <c r="D77" s="75"/>
      <c r="E77" s="76"/>
      <c r="F77" s="76"/>
      <c r="G77" s="75"/>
      <c r="H77" s="75"/>
      <c r="I77" s="75"/>
      <c r="J77" s="75"/>
      <c r="K77" s="77"/>
      <c r="L77" s="77"/>
      <c r="M77" s="77"/>
      <c r="N77" s="77"/>
      <c r="O77" s="77"/>
      <c r="P77" s="77"/>
      <c r="Q77" s="77"/>
      <c r="R77" s="77"/>
      <c r="S77" s="77"/>
      <c r="T77" s="77"/>
      <c r="U77" s="77"/>
      <c r="V77" s="77"/>
      <c r="W77" s="77"/>
      <c r="X77" s="77"/>
    </row>
    <row r="78" spans="1:24" ht="15.75" customHeight="1" x14ac:dyDescent="0.4">
      <c r="A78" s="75"/>
      <c r="B78" s="75"/>
      <c r="C78" s="75"/>
      <c r="D78" s="75"/>
      <c r="E78" s="76"/>
      <c r="F78" s="76"/>
      <c r="G78" s="75"/>
      <c r="H78" s="75"/>
      <c r="I78" s="75"/>
      <c r="J78" s="75"/>
      <c r="K78" s="77"/>
      <c r="L78" s="77"/>
      <c r="M78" s="77"/>
      <c r="N78" s="77"/>
      <c r="O78" s="77"/>
      <c r="P78" s="77"/>
      <c r="Q78" s="77"/>
      <c r="R78" s="77"/>
      <c r="S78" s="77"/>
      <c r="T78" s="77"/>
      <c r="U78" s="77"/>
      <c r="V78" s="77"/>
      <c r="W78" s="77"/>
      <c r="X78" s="77"/>
    </row>
    <row r="79" spans="1:24" ht="15.75" customHeight="1" x14ac:dyDescent="0.4">
      <c r="A79" s="75"/>
      <c r="B79" s="75"/>
      <c r="C79" s="75"/>
      <c r="D79" s="75"/>
      <c r="E79" s="76"/>
      <c r="F79" s="76"/>
      <c r="G79" s="75"/>
      <c r="H79" s="75"/>
      <c r="I79" s="75"/>
      <c r="J79" s="75"/>
      <c r="K79" s="77"/>
      <c r="L79" s="77"/>
      <c r="M79" s="77"/>
      <c r="N79" s="77"/>
      <c r="O79" s="77"/>
      <c r="P79" s="77"/>
      <c r="Q79" s="77"/>
      <c r="R79" s="77"/>
      <c r="S79" s="77"/>
      <c r="T79" s="77"/>
      <c r="U79" s="77"/>
      <c r="V79" s="77"/>
      <c r="W79" s="77"/>
      <c r="X79" s="77"/>
    </row>
    <row r="80" spans="1:24" ht="15.75" customHeight="1" x14ac:dyDescent="0.4">
      <c r="A80" s="75"/>
      <c r="B80" s="75"/>
      <c r="C80" s="75"/>
      <c r="D80" s="75"/>
      <c r="E80" s="76"/>
      <c r="F80" s="76"/>
      <c r="G80" s="75"/>
      <c r="H80" s="75"/>
      <c r="I80" s="75"/>
      <c r="J80" s="75"/>
      <c r="K80" s="77"/>
      <c r="L80" s="77"/>
      <c r="M80" s="77"/>
      <c r="N80" s="77"/>
      <c r="O80" s="77"/>
      <c r="P80" s="77"/>
      <c r="Q80" s="77"/>
      <c r="R80" s="77"/>
      <c r="S80" s="77"/>
      <c r="T80" s="77"/>
      <c r="U80" s="77"/>
      <c r="V80" s="77"/>
      <c r="W80" s="77"/>
      <c r="X80" s="77"/>
    </row>
    <row r="81" spans="1:24" ht="15.75" customHeight="1" x14ac:dyDescent="0.4">
      <c r="A81" s="75"/>
      <c r="B81" s="75"/>
      <c r="C81" s="75"/>
      <c r="D81" s="75"/>
      <c r="E81" s="76"/>
      <c r="F81" s="76"/>
      <c r="G81" s="75"/>
      <c r="H81" s="75"/>
      <c r="I81" s="75"/>
      <c r="J81" s="75"/>
      <c r="K81" s="77"/>
      <c r="L81" s="77"/>
      <c r="M81" s="77"/>
      <c r="N81" s="77"/>
      <c r="O81" s="77"/>
      <c r="P81" s="77"/>
      <c r="Q81" s="77"/>
      <c r="R81" s="77"/>
      <c r="S81" s="77"/>
      <c r="T81" s="77"/>
      <c r="U81" s="77"/>
      <c r="V81" s="77"/>
      <c r="W81" s="77"/>
      <c r="X81" s="77"/>
    </row>
    <row r="82" spans="1:24" ht="15.75" customHeight="1" x14ac:dyDescent="0.4">
      <c r="A82" s="75"/>
      <c r="B82" s="75"/>
      <c r="C82" s="75"/>
      <c r="D82" s="75"/>
      <c r="E82" s="76"/>
      <c r="F82" s="76"/>
      <c r="G82" s="75"/>
      <c r="H82" s="75"/>
      <c r="I82" s="75"/>
      <c r="J82" s="75"/>
      <c r="K82" s="77"/>
      <c r="L82" s="77"/>
      <c r="M82" s="77"/>
      <c r="N82" s="77"/>
      <c r="O82" s="77"/>
      <c r="P82" s="77"/>
      <c r="Q82" s="77"/>
      <c r="R82" s="77"/>
      <c r="S82" s="77"/>
      <c r="T82" s="77"/>
      <c r="U82" s="77"/>
      <c r="V82" s="77"/>
      <c r="W82" s="77"/>
      <c r="X82" s="77"/>
    </row>
    <row r="83" spans="1:24" ht="15.75" customHeight="1" x14ac:dyDescent="0.4">
      <c r="A83" s="75"/>
      <c r="B83" s="75"/>
      <c r="C83" s="75"/>
      <c r="D83" s="75"/>
      <c r="E83" s="76"/>
      <c r="F83" s="76"/>
      <c r="G83" s="75"/>
      <c r="H83" s="75"/>
      <c r="I83" s="75"/>
      <c r="J83" s="75"/>
      <c r="K83" s="77"/>
      <c r="L83" s="77"/>
      <c r="M83" s="77"/>
      <c r="N83" s="77"/>
      <c r="O83" s="77"/>
      <c r="P83" s="77"/>
      <c r="Q83" s="77"/>
      <c r="R83" s="77"/>
      <c r="S83" s="77"/>
      <c r="T83" s="77"/>
      <c r="U83" s="77"/>
      <c r="V83" s="77"/>
      <c r="W83" s="77"/>
      <c r="X83" s="77"/>
    </row>
    <row r="84" spans="1:24" ht="15.75" customHeight="1" x14ac:dyDescent="0.4">
      <c r="A84" s="75"/>
      <c r="B84" s="75"/>
      <c r="C84" s="75"/>
      <c r="D84" s="75"/>
      <c r="E84" s="76"/>
      <c r="F84" s="76"/>
      <c r="G84" s="75"/>
      <c r="H84" s="75"/>
      <c r="I84" s="75"/>
      <c r="J84" s="75"/>
      <c r="K84" s="77"/>
      <c r="L84" s="77"/>
      <c r="M84" s="77"/>
      <c r="N84" s="77"/>
      <c r="O84" s="77"/>
      <c r="P84" s="77"/>
      <c r="Q84" s="77"/>
      <c r="R84" s="77"/>
      <c r="S84" s="77"/>
      <c r="T84" s="77"/>
      <c r="U84" s="77"/>
      <c r="V84" s="77"/>
      <c r="W84" s="77"/>
      <c r="X84" s="77"/>
    </row>
    <row r="85" spans="1:24" ht="15.75" customHeight="1" x14ac:dyDescent="0.4">
      <c r="A85" s="75"/>
      <c r="B85" s="75"/>
      <c r="C85" s="75"/>
      <c r="D85" s="75"/>
      <c r="E85" s="76"/>
      <c r="F85" s="76"/>
      <c r="G85" s="75"/>
      <c r="H85" s="75"/>
      <c r="I85" s="75"/>
      <c r="J85" s="75"/>
      <c r="K85" s="77"/>
      <c r="L85" s="77"/>
      <c r="M85" s="77"/>
      <c r="N85" s="77"/>
      <c r="O85" s="77"/>
      <c r="P85" s="77"/>
      <c r="Q85" s="77"/>
      <c r="R85" s="77"/>
      <c r="S85" s="77"/>
      <c r="T85" s="77"/>
      <c r="U85" s="77"/>
      <c r="V85" s="77"/>
      <c r="W85" s="77"/>
      <c r="X85" s="77"/>
    </row>
    <row r="86" spans="1:24" ht="15.75" customHeight="1" x14ac:dyDescent="0.4">
      <c r="A86" s="75"/>
      <c r="B86" s="75"/>
      <c r="C86" s="75"/>
      <c r="D86" s="75"/>
      <c r="E86" s="76"/>
      <c r="F86" s="76"/>
      <c r="G86" s="75"/>
      <c r="H86" s="75"/>
      <c r="I86" s="75"/>
      <c r="J86" s="75"/>
      <c r="K86" s="77"/>
      <c r="L86" s="77"/>
      <c r="M86" s="77"/>
      <c r="N86" s="77"/>
      <c r="O86" s="77"/>
      <c r="P86" s="77"/>
      <c r="Q86" s="77"/>
      <c r="R86" s="77"/>
      <c r="S86" s="77"/>
      <c r="T86" s="77"/>
      <c r="U86" s="77"/>
      <c r="V86" s="77"/>
      <c r="W86" s="77"/>
      <c r="X86" s="77"/>
    </row>
    <row r="87" spans="1:24" ht="15.75" customHeight="1" x14ac:dyDescent="0.4">
      <c r="A87" s="75"/>
      <c r="B87" s="75"/>
      <c r="C87" s="75"/>
      <c r="D87" s="75"/>
      <c r="E87" s="76"/>
      <c r="F87" s="76"/>
      <c r="G87" s="75"/>
      <c r="H87" s="75"/>
      <c r="I87" s="75"/>
      <c r="J87" s="75"/>
      <c r="K87" s="77"/>
      <c r="L87" s="77"/>
      <c r="M87" s="77"/>
      <c r="N87" s="77"/>
      <c r="O87" s="77"/>
      <c r="P87" s="77"/>
      <c r="Q87" s="77"/>
      <c r="R87" s="77"/>
      <c r="S87" s="77"/>
      <c r="T87" s="77"/>
      <c r="U87" s="77"/>
      <c r="V87" s="77"/>
      <c r="W87" s="77"/>
      <c r="X87" s="77"/>
    </row>
    <row r="88" spans="1:24" ht="15.75" customHeight="1" x14ac:dyDescent="0.4">
      <c r="A88" s="75"/>
      <c r="B88" s="75"/>
      <c r="C88" s="75"/>
      <c r="D88" s="75"/>
      <c r="E88" s="76"/>
      <c r="F88" s="76"/>
      <c r="G88" s="75"/>
      <c r="H88" s="75"/>
      <c r="I88" s="75"/>
      <c r="J88" s="75"/>
      <c r="K88" s="77"/>
      <c r="L88" s="77"/>
      <c r="M88" s="77"/>
      <c r="N88" s="77"/>
      <c r="O88" s="77"/>
      <c r="P88" s="77"/>
      <c r="Q88" s="77"/>
      <c r="R88" s="77"/>
      <c r="S88" s="77"/>
      <c r="T88" s="77"/>
      <c r="U88" s="77"/>
      <c r="V88" s="77"/>
      <c r="W88" s="77"/>
      <c r="X88" s="77"/>
    </row>
    <row r="89" spans="1:24" ht="15.75" customHeight="1" x14ac:dyDescent="0.4">
      <c r="A89" s="75"/>
      <c r="B89" s="75"/>
      <c r="C89" s="75"/>
      <c r="D89" s="75"/>
      <c r="E89" s="76"/>
      <c r="F89" s="76"/>
      <c r="G89" s="75"/>
      <c r="H89" s="75"/>
      <c r="I89" s="75"/>
      <c r="J89" s="75"/>
      <c r="K89" s="77"/>
      <c r="L89" s="77"/>
      <c r="M89" s="77"/>
      <c r="N89" s="77"/>
      <c r="O89" s="77"/>
      <c r="P89" s="77"/>
      <c r="Q89" s="77"/>
      <c r="R89" s="77"/>
      <c r="S89" s="77"/>
      <c r="T89" s="77"/>
      <c r="U89" s="77"/>
      <c r="V89" s="77"/>
      <c r="W89" s="77"/>
      <c r="X89" s="77"/>
    </row>
    <row r="90" spans="1:24" ht="15.75" customHeight="1" x14ac:dyDescent="0.4">
      <c r="A90" s="75"/>
      <c r="B90" s="75"/>
      <c r="C90" s="75"/>
      <c r="D90" s="75"/>
      <c r="E90" s="76"/>
      <c r="F90" s="76"/>
      <c r="G90" s="75"/>
      <c r="H90" s="75"/>
      <c r="I90" s="75"/>
      <c r="J90" s="75"/>
      <c r="K90" s="77"/>
      <c r="L90" s="77"/>
      <c r="M90" s="77"/>
      <c r="N90" s="77"/>
      <c r="O90" s="77"/>
      <c r="P90" s="77"/>
      <c r="Q90" s="77"/>
      <c r="R90" s="77"/>
      <c r="S90" s="77"/>
      <c r="T90" s="77"/>
      <c r="U90" s="77"/>
      <c r="V90" s="77"/>
      <c r="W90" s="77"/>
      <c r="X90" s="77"/>
    </row>
    <row r="91" spans="1:24" ht="15.75" customHeight="1" x14ac:dyDescent="0.4">
      <c r="A91" s="75"/>
      <c r="B91" s="75"/>
      <c r="C91" s="75"/>
      <c r="D91" s="75"/>
      <c r="E91" s="76"/>
      <c r="F91" s="76"/>
      <c r="G91" s="75"/>
      <c r="H91" s="75"/>
      <c r="I91" s="75"/>
      <c r="J91" s="75"/>
      <c r="K91" s="77"/>
      <c r="L91" s="77"/>
      <c r="M91" s="77"/>
      <c r="N91" s="77"/>
      <c r="O91" s="77"/>
      <c r="P91" s="77"/>
      <c r="Q91" s="77"/>
      <c r="R91" s="77"/>
      <c r="S91" s="77"/>
      <c r="T91" s="77"/>
      <c r="U91" s="77"/>
      <c r="V91" s="77"/>
      <c r="W91" s="77"/>
      <c r="X91" s="77"/>
    </row>
    <row r="92" spans="1:24" ht="15.75" customHeight="1" x14ac:dyDescent="0.4">
      <c r="A92" s="75"/>
      <c r="B92" s="75"/>
      <c r="C92" s="75"/>
      <c r="D92" s="75"/>
      <c r="E92" s="76"/>
      <c r="F92" s="76"/>
      <c r="G92" s="75"/>
      <c r="H92" s="75"/>
      <c r="I92" s="75"/>
      <c r="J92" s="75"/>
      <c r="K92" s="77"/>
      <c r="L92" s="77"/>
      <c r="M92" s="77"/>
      <c r="N92" s="77"/>
      <c r="O92" s="77"/>
      <c r="P92" s="77"/>
      <c r="Q92" s="77"/>
      <c r="R92" s="77"/>
      <c r="S92" s="77"/>
      <c r="T92" s="77"/>
      <c r="U92" s="77"/>
      <c r="V92" s="77"/>
      <c r="W92" s="77"/>
      <c r="X92" s="77"/>
    </row>
    <row r="93" spans="1:24" ht="15.75" customHeight="1" x14ac:dyDescent="0.4">
      <c r="A93" s="75"/>
      <c r="B93" s="75"/>
      <c r="C93" s="75"/>
      <c r="D93" s="75"/>
      <c r="E93" s="76"/>
      <c r="F93" s="76"/>
      <c r="G93" s="75"/>
      <c r="H93" s="75"/>
      <c r="I93" s="75"/>
      <c r="J93" s="75"/>
      <c r="K93" s="77"/>
      <c r="L93" s="77"/>
      <c r="M93" s="77"/>
      <c r="N93" s="77"/>
      <c r="O93" s="77"/>
      <c r="P93" s="77"/>
      <c r="Q93" s="77"/>
      <c r="R93" s="77"/>
      <c r="S93" s="77"/>
      <c r="T93" s="77"/>
      <c r="U93" s="77"/>
      <c r="V93" s="77"/>
      <c r="W93" s="77"/>
      <c r="X93" s="77"/>
    </row>
    <row r="94" spans="1:24" ht="15.75" customHeight="1" x14ac:dyDescent="0.4">
      <c r="A94" s="75"/>
      <c r="B94" s="75"/>
      <c r="C94" s="75"/>
      <c r="D94" s="75"/>
      <c r="E94" s="76"/>
      <c r="F94" s="76"/>
      <c r="G94" s="75"/>
      <c r="H94" s="75"/>
      <c r="I94" s="75"/>
      <c r="J94" s="75"/>
      <c r="K94" s="77"/>
      <c r="L94" s="77"/>
      <c r="M94" s="77"/>
      <c r="N94" s="77"/>
      <c r="O94" s="77"/>
      <c r="P94" s="77"/>
      <c r="Q94" s="77"/>
      <c r="R94" s="77"/>
      <c r="S94" s="77"/>
      <c r="T94" s="77"/>
      <c r="U94" s="77"/>
      <c r="V94" s="77"/>
      <c r="W94" s="77"/>
      <c r="X94" s="77"/>
    </row>
    <row r="95" spans="1:24" ht="15.75" customHeight="1" x14ac:dyDescent="0.4">
      <c r="A95" s="75"/>
      <c r="B95" s="75"/>
      <c r="C95" s="75"/>
      <c r="D95" s="75"/>
      <c r="E95" s="76"/>
      <c r="F95" s="76"/>
      <c r="G95" s="75"/>
      <c r="H95" s="75"/>
      <c r="I95" s="75"/>
      <c r="J95" s="75"/>
      <c r="K95" s="77"/>
      <c r="L95" s="77"/>
      <c r="M95" s="77"/>
      <c r="N95" s="77"/>
      <c r="O95" s="77"/>
      <c r="P95" s="77"/>
      <c r="Q95" s="77"/>
      <c r="R95" s="77"/>
      <c r="S95" s="77"/>
      <c r="T95" s="77"/>
      <c r="U95" s="77"/>
      <c r="V95" s="77"/>
      <c r="W95" s="77"/>
      <c r="X95" s="77"/>
    </row>
    <row r="96" spans="1:24" ht="15.75" customHeight="1" x14ac:dyDescent="0.4">
      <c r="A96" s="75"/>
      <c r="B96" s="75"/>
      <c r="C96" s="75"/>
      <c r="D96" s="75"/>
      <c r="E96" s="76"/>
      <c r="F96" s="76"/>
      <c r="G96" s="75"/>
      <c r="H96" s="75"/>
      <c r="I96" s="75"/>
      <c r="J96" s="75"/>
      <c r="K96" s="77"/>
      <c r="L96" s="77"/>
      <c r="M96" s="77"/>
      <c r="N96" s="77"/>
      <c r="O96" s="77"/>
      <c r="P96" s="77"/>
      <c r="Q96" s="77"/>
      <c r="R96" s="77"/>
      <c r="S96" s="77"/>
      <c r="T96" s="77"/>
      <c r="U96" s="77"/>
      <c r="V96" s="77"/>
      <c r="W96" s="77"/>
      <c r="X96" s="77"/>
    </row>
    <row r="97" spans="1:24" ht="15.75" customHeight="1" x14ac:dyDescent="0.4">
      <c r="A97" s="75"/>
      <c r="B97" s="75"/>
      <c r="C97" s="75"/>
      <c r="D97" s="75"/>
      <c r="E97" s="76"/>
      <c r="F97" s="76"/>
      <c r="G97" s="75"/>
      <c r="H97" s="75"/>
      <c r="I97" s="75"/>
      <c r="J97" s="75"/>
      <c r="K97" s="77"/>
      <c r="L97" s="77"/>
      <c r="M97" s="77"/>
      <c r="N97" s="77"/>
      <c r="O97" s="77"/>
      <c r="P97" s="77"/>
      <c r="Q97" s="77"/>
      <c r="R97" s="77"/>
      <c r="S97" s="77"/>
      <c r="T97" s="77"/>
      <c r="U97" s="77"/>
      <c r="V97" s="77"/>
      <c r="W97" s="77"/>
      <c r="X97" s="77"/>
    </row>
    <row r="98" spans="1:24" ht="15.75" customHeight="1" x14ac:dyDescent="0.4">
      <c r="A98" s="75"/>
      <c r="B98" s="75"/>
      <c r="C98" s="75"/>
      <c r="D98" s="75"/>
      <c r="E98" s="76"/>
      <c r="F98" s="76"/>
      <c r="G98" s="75"/>
      <c r="H98" s="75"/>
      <c r="I98" s="75"/>
      <c r="J98" s="75"/>
      <c r="K98" s="77"/>
      <c r="L98" s="77"/>
      <c r="M98" s="77"/>
      <c r="N98" s="77"/>
      <c r="O98" s="77"/>
      <c r="P98" s="77"/>
      <c r="Q98" s="77"/>
      <c r="R98" s="77"/>
      <c r="S98" s="77"/>
      <c r="T98" s="77"/>
      <c r="U98" s="77"/>
      <c r="V98" s="77"/>
      <c r="W98" s="77"/>
      <c r="X98" s="77"/>
    </row>
    <row r="99" spans="1:24" ht="15.75" customHeight="1" x14ac:dyDescent="0.4">
      <c r="A99" s="75"/>
      <c r="B99" s="75"/>
      <c r="C99" s="75"/>
      <c r="D99" s="75"/>
      <c r="E99" s="76"/>
      <c r="F99" s="76"/>
      <c r="G99" s="75"/>
      <c r="H99" s="75"/>
      <c r="I99" s="75"/>
      <c r="J99" s="75"/>
      <c r="K99" s="77"/>
      <c r="L99" s="77"/>
      <c r="M99" s="77"/>
      <c r="N99" s="77"/>
      <c r="O99" s="77"/>
      <c r="P99" s="77"/>
      <c r="Q99" s="77"/>
      <c r="R99" s="77"/>
      <c r="S99" s="77"/>
      <c r="T99" s="77"/>
      <c r="U99" s="77"/>
      <c r="V99" s="77"/>
      <c r="W99" s="77"/>
      <c r="X99" s="77"/>
    </row>
    <row r="100" spans="1:24" ht="15.75" customHeight="1" x14ac:dyDescent="0.4">
      <c r="A100" s="75"/>
      <c r="B100" s="75"/>
      <c r="C100" s="75"/>
      <c r="D100" s="75"/>
      <c r="E100" s="76"/>
      <c r="F100" s="76"/>
      <c r="G100" s="75"/>
      <c r="H100" s="75"/>
      <c r="I100" s="75"/>
      <c r="J100" s="75"/>
      <c r="K100" s="77"/>
      <c r="L100" s="77"/>
      <c r="M100" s="77"/>
      <c r="N100" s="77"/>
      <c r="O100" s="77"/>
      <c r="P100" s="77"/>
      <c r="Q100" s="77"/>
      <c r="R100" s="77"/>
      <c r="S100" s="77"/>
      <c r="T100" s="77"/>
      <c r="U100" s="77"/>
      <c r="V100" s="77"/>
      <c r="W100" s="77"/>
      <c r="X100" s="77"/>
    </row>
    <row r="101" spans="1:24" ht="15.75" customHeight="1" x14ac:dyDescent="0.4">
      <c r="A101" s="75"/>
      <c r="B101" s="75"/>
      <c r="C101" s="75"/>
      <c r="D101" s="75"/>
      <c r="E101" s="76"/>
      <c r="F101" s="76"/>
      <c r="G101" s="75"/>
      <c r="H101" s="75"/>
      <c r="I101" s="75"/>
      <c r="J101" s="75"/>
      <c r="K101" s="77"/>
      <c r="L101" s="77"/>
      <c r="M101" s="77"/>
      <c r="N101" s="77"/>
      <c r="O101" s="77"/>
      <c r="P101" s="77"/>
      <c r="Q101" s="77"/>
      <c r="R101" s="77"/>
      <c r="S101" s="77"/>
      <c r="T101" s="77"/>
      <c r="U101" s="77"/>
      <c r="V101" s="77"/>
      <c r="W101" s="77"/>
      <c r="X101" s="77"/>
    </row>
    <row r="102" spans="1:24" ht="15.75" customHeight="1" x14ac:dyDescent="0.4">
      <c r="A102" s="75"/>
      <c r="B102" s="75"/>
      <c r="C102" s="75"/>
      <c r="D102" s="75"/>
      <c r="E102" s="76"/>
      <c r="F102" s="76"/>
      <c r="G102" s="75"/>
      <c r="H102" s="75"/>
      <c r="I102" s="75"/>
      <c r="J102" s="75"/>
      <c r="K102" s="77"/>
      <c r="L102" s="77"/>
      <c r="M102" s="77"/>
      <c r="N102" s="77"/>
      <c r="O102" s="77"/>
      <c r="P102" s="77"/>
      <c r="Q102" s="77"/>
      <c r="R102" s="77"/>
      <c r="S102" s="77"/>
      <c r="T102" s="77"/>
      <c r="U102" s="77"/>
      <c r="V102" s="77"/>
      <c r="W102" s="77"/>
      <c r="X102" s="77"/>
    </row>
    <row r="103" spans="1:24" ht="15.75" customHeight="1" x14ac:dyDescent="0.4">
      <c r="A103" s="75"/>
      <c r="B103" s="75"/>
      <c r="C103" s="75"/>
      <c r="D103" s="75"/>
      <c r="E103" s="76"/>
      <c r="F103" s="76"/>
      <c r="G103" s="75"/>
      <c r="H103" s="75"/>
      <c r="I103" s="75"/>
      <c r="J103" s="75"/>
      <c r="K103" s="77"/>
      <c r="L103" s="77"/>
      <c r="M103" s="77"/>
      <c r="N103" s="77"/>
      <c r="O103" s="77"/>
      <c r="P103" s="77"/>
      <c r="Q103" s="77"/>
      <c r="R103" s="77"/>
      <c r="S103" s="77"/>
      <c r="T103" s="77"/>
      <c r="U103" s="77"/>
      <c r="V103" s="77"/>
      <c r="W103" s="77"/>
      <c r="X103" s="77"/>
    </row>
    <row r="104" spans="1:24" ht="15.75" customHeight="1" x14ac:dyDescent="0.4">
      <c r="A104" s="75"/>
      <c r="B104" s="75"/>
      <c r="C104" s="75"/>
      <c r="D104" s="75"/>
      <c r="E104" s="76"/>
      <c r="F104" s="76"/>
      <c r="G104" s="75"/>
      <c r="H104" s="75"/>
      <c r="I104" s="75"/>
      <c r="J104" s="75"/>
      <c r="K104" s="77"/>
      <c r="L104" s="77"/>
      <c r="M104" s="77"/>
      <c r="N104" s="77"/>
      <c r="O104" s="77"/>
      <c r="P104" s="77"/>
      <c r="Q104" s="77"/>
      <c r="R104" s="77"/>
      <c r="S104" s="77"/>
      <c r="T104" s="77"/>
      <c r="U104" s="77"/>
      <c r="V104" s="77"/>
      <c r="W104" s="77"/>
      <c r="X104" s="77"/>
    </row>
    <row r="105" spans="1:24" ht="15.75" customHeight="1" x14ac:dyDescent="0.4">
      <c r="A105" s="75"/>
      <c r="B105" s="75"/>
      <c r="C105" s="75"/>
      <c r="D105" s="75"/>
      <c r="E105" s="76"/>
      <c r="F105" s="76"/>
      <c r="G105" s="75"/>
      <c r="H105" s="75"/>
      <c r="I105" s="75"/>
      <c r="J105" s="75"/>
      <c r="K105" s="77"/>
      <c r="L105" s="77"/>
      <c r="M105" s="77"/>
      <c r="N105" s="77"/>
      <c r="O105" s="77"/>
      <c r="P105" s="77"/>
      <c r="Q105" s="77"/>
      <c r="R105" s="77"/>
      <c r="S105" s="77"/>
      <c r="T105" s="77"/>
      <c r="U105" s="77"/>
      <c r="V105" s="77"/>
      <c r="W105" s="77"/>
      <c r="X105" s="77"/>
    </row>
    <row r="106" spans="1:24" ht="15.75" customHeight="1" x14ac:dyDescent="0.4">
      <c r="A106" s="75"/>
      <c r="B106" s="75"/>
      <c r="C106" s="75"/>
      <c r="D106" s="75"/>
      <c r="E106" s="76"/>
      <c r="F106" s="76"/>
      <c r="G106" s="75"/>
      <c r="H106" s="75"/>
      <c r="I106" s="75"/>
      <c r="J106" s="75"/>
      <c r="K106" s="77"/>
      <c r="L106" s="77"/>
      <c r="M106" s="77"/>
      <c r="N106" s="77"/>
      <c r="O106" s="77"/>
      <c r="P106" s="77"/>
      <c r="Q106" s="77"/>
      <c r="R106" s="77"/>
      <c r="S106" s="77"/>
      <c r="T106" s="77"/>
      <c r="U106" s="77"/>
      <c r="V106" s="77"/>
      <c r="W106" s="77"/>
      <c r="X106" s="77"/>
    </row>
    <row r="107" spans="1:24" ht="15.75" customHeight="1" x14ac:dyDescent="0.4">
      <c r="A107" s="75"/>
      <c r="B107" s="75"/>
      <c r="C107" s="75"/>
      <c r="D107" s="75"/>
      <c r="E107" s="76"/>
      <c r="F107" s="76"/>
      <c r="G107" s="75"/>
      <c r="H107" s="75"/>
      <c r="I107" s="75"/>
      <c r="J107" s="75"/>
      <c r="K107" s="77"/>
      <c r="L107" s="77"/>
      <c r="M107" s="77"/>
      <c r="N107" s="77"/>
      <c r="O107" s="77"/>
      <c r="P107" s="77"/>
      <c r="Q107" s="77"/>
      <c r="R107" s="77"/>
      <c r="S107" s="77"/>
      <c r="T107" s="77"/>
      <c r="U107" s="77"/>
      <c r="V107" s="77"/>
      <c r="W107" s="77"/>
      <c r="X107" s="77"/>
    </row>
    <row r="108" spans="1:24" ht="15.75" customHeight="1" x14ac:dyDescent="0.4">
      <c r="A108" s="75"/>
      <c r="B108" s="75"/>
      <c r="C108" s="75"/>
      <c r="D108" s="75"/>
      <c r="E108" s="76"/>
      <c r="F108" s="76"/>
      <c r="G108" s="75"/>
      <c r="H108" s="75"/>
      <c r="I108" s="75"/>
      <c r="J108" s="75"/>
      <c r="K108" s="77"/>
      <c r="L108" s="77"/>
      <c r="M108" s="77"/>
      <c r="N108" s="77"/>
      <c r="O108" s="77"/>
      <c r="P108" s="77"/>
      <c r="Q108" s="77"/>
      <c r="R108" s="77"/>
      <c r="S108" s="77"/>
      <c r="T108" s="77"/>
      <c r="U108" s="77"/>
      <c r="V108" s="77"/>
      <c r="W108" s="77"/>
      <c r="X108" s="77"/>
    </row>
    <row r="109" spans="1:24" ht="15.75" customHeight="1" x14ac:dyDescent="0.4">
      <c r="A109" s="75"/>
      <c r="B109" s="75"/>
      <c r="C109" s="75"/>
      <c r="D109" s="75"/>
      <c r="E109" s="76"/>
      <c r="F109" s="76"/>
      <c r="G109" s="75"/>
      <c r="H109" s="75"/>
      <c r="I109" s="75"/>
      <c r="J109" s="75"/>
      <c r="K109" s="77"/>
      <c r="L109" s="77"/>
      <c r="M109" s="77"/>
      <c r="N109" s="77"/>
      <c r="O109" s="77"/>
      <c r="P109" s="77"/>
      <c r="Q109" s="77"/>
      <c r="R109" s="77"/>
      <c r="S109" s="77"/>
      <c r="T109" s="77"/>
      <c r="U109" s="77"/>
      <c r="V109" s="77"/>
      <c r="W109" s="77"/>
      <c r="X109" s="77"/>
    </row>
    <row r="110" spans="1:24" ht="15.75" customHeight="1" x14ac:dyDescent="0.4">
      <c r="A110" s="75"/>
      <c r="B110" s="75"/>
      <c r="C110" s="75"/>
      <c r="D110" s="75"/>
      <c r="E110" s="76"/>
      <c r="F110" s="76"/>
      <c r="G110" s="75"/>
      <c r="H110" s="75"/>
      <c r="I110" s="75"/>
      <c r="J110" s="75"/>
      <c r="K110" s="77"/>
      <c r="L110" s="77"/>
      <c r="M110" s="77"/>
      <c r="N110" s="77"/>
      <c r="O110" s="77"/>
      <c r="P110" s="77"/>
      <c r="Q110" s="77"/>
      <c r="R110" s="77"/>
      <c r="S110" s="77"/>
      <c r="T110" s="77"/>
      <c r="U110" s="77"/>
      <c r="V110" s="77"/>
      <c r="W110" s="77"/>
      <c r="X110" s="77"/>
    </row>
    <row r="111" spans="1:24" ht="15.75" customHeight="1" x14ac:dyDescent="0.4">
      <c r="A111" s="75"/>
      <c r="B111" s="75"/>
      <c r="C111" s="75"/>
      <c r="D111" s="75"/>
      <c r="E111" s="76"/>
      <c r="F111" s="76"/>
      <c r="G111" s="75"/>
      <c r="H111" s="75"/>
      <c r="I111" s="75"/>
      <c r="J111" s="75"/>
      <c r="K111" s="77"/>
      <c r="L111" s="77"/>
      <c r="M111" s="77"/>
      <c r="N111" s="77"/>
      <c r="O111" s="77"/>
      <c r="P111" s="77"/>
      <c r="Q111" s="77"/>
      <c r="R111" s="77"/>
      <c r="S111" s="77"/>
      <c r="T111" s="77"/>
      <c r="U111" s="77"/>
      <c r="V111" s="77"/>
      <c r="W111" s="77"/>
      <c r="X111" s="77"/>
    </row>
    <row r="112" spans="1:24" ht="15.75" customHeight="1" x14ac:dyDescent="0.4">
      <c r="A112" s="75"/>
      <c r="B112" s="75"/>
      <c r="C112" s="75"/>
      <c r="D112" s="75"/>
      <c r="E112" s="76"/>
      <c r="F112" s="76"/>
      <c r="G112" s="75"/>
      <c r="H112" s="75"/>
      <c r="I112" s="75"/>
      <c r="J112" s="75"/>
      <c r="K112" s="77"/>
      <c r="L112" s="77"/>
      <c r="M112" s="77"/>
      <c r="N112" s="77"/>
      <c r="O112" s="77"/>
      <c r="P112" s="77"/>
      <c r="Q112" s="77"/>
      <c r="R112" s="77"/>
      <c r="S112" s="77"/>
      <c r="T112" s="77"/>
      <c r="U112" s="77"/>
      <c r="V112" s="77"/>
      <c r="W112" s="77"/>
      <c r="X112" s="77"/>
    </row>
    <row r="113" spans="1:24" ht="15.75" customHeight="1" x14ac:dyDescent="0.4">
      <c r="A113" s="75"/>
      <c r="B113" s="75"/>
      <c r="C113" s="75"/>
      <c r="D113" s="75"/>
      <c r="E113" s="76"/>
      <c r="F113" s="76"/>
      <c r="G113" s="75"/>
      <c r="H113" s="75"/>
      <c r="I113" s="75"/>
      <c r="J113" s="75"/>
      <c r="K113" s="77"/>
      <c r="L113" s="77"/>
      <c r="M113" s="77"/>
      <c r="N113" s="77"/>
      <c r="O113" s="77"/>
      <c r="P113" s="77"/>
      <c r="Q113" s="77"/>
      <c r="R113" s="77"/>
      <c r="S113" s="77"/>
      <c r="T113" s="77"/>
      <c r="U113" s="77"/>
      <c r="V113" s="77"/>
      <c r="W113" s="77"/>
      <c r="X113" s="77"/>
    </row>
    <row r="114" spans="1:24" ht="15.75" customHeight="1" x14ac:dyDescent="0.4">
      <c r="A114" s="75"/>
      <c r="B114" s="75"/>
      <c r="C114" s="75"/>
      <c r="D114" s="75"/>
      <c r="E114" s="76"/>
      <c r="F114" s="76"/>
      <c r="G114" s="75"/>
      <c r="H114" s="75"/>
      <c r="I114" s="75"/>
      <c r="J114" s="75"/>
      <c r="K114" s="77"/>
      <c r="L114" s="77"/>
      <c r="M114" s="77"/>
      <c r="N114" s="77"/>
      <c r="O114" s="77"/>
      <c r="P114" s="77"/>
      <c r="Q114" s="77"/>
      <c r="R114" s="77"/>
      <c r="S114" s="77"/>
      <c r="T114" s="77"/>
      <c r="U114" s="77"/>
      <c r="V114" s="77"/>
      <c r="W114" s="77"/>
      <c r="X114" s="77"/>
    </row>
    <row r="115" spans="1:24" ht="15.75" customHeight="1" x14ac:dyDescent="0.4">
      <c r="A115" s="75"/>
      <c r="B115" s="75"/>
      <c r="C115" s="75"/>
      <c r="D115" s="75"/>
      <c r="E115" s="76"/>
      <c r="F115" s="76"/>
      <c r="G115" s="75"/>
      <c r="H115" s="75"/>
      <c r="I115" s="75"/>
      <c r="J115" s="75"/>
      <c r="K115" s="77"/>
      <c r="L115" s="77"/>
      <c r="M115" s="77"/>
      <c r="N115" s="77"/>
      <c r="O115" s="77"/>
      <c r="P115" s="77"/>
      <c r="Q115" s="77"/>
      <c r="R115" s="77"/>
      <c r="S115" s="77"/>
      <c r="T115" s="77"/>
      <c r="U115" s="77"/>
      <c r="V115" s="77"/>
      <c r="W115" s="77"/>
      <c r="X115" s="77"/>
    </row>
    <row r="116" spans="1:24" ht="15.75" customHeight="1" x14ac:dyDescent="0.4">
      <c r="A116" s="75"/>
      <c r="B116" s="75"/>
      <c r="C116" s="75"/>
      <c r="D116" s="75"/>
      <c r="E116" s="76"/>
      <c r="F116" s="76"/>
      <c r="G116" s="75"/>
      <c r="H116" s="75"/>
      <c r="I116" s="75"/>
      <c r="J116" s="75"/>
      <c r="K116" s="77"/>
      <c r="L116" s="77"/>
      <c r="M116" s="77"/>
      <c r="N116" s="77"/>
      <c r="O116" s="77"/>
      <c r="P116" s="77"/>
      <c r="Q116" s="77"/>
      <c r="R116" s="77"/>
      <c r="S116" s="77"/>
      <c r="T116" s="77"/>
      <c r="U116" s="77"/>
      <c r="V116" s="77"/>
      <c r="W116" s="77"/>
      <c r="X116" s="77"/>
    </row>
    <row r="117" spans="1:24" ht="15.75" customHeight="1" x14ac:dyDescent="0.4">
      <c r="A117" s="75"/>
      <c r="B117" s="75"/>
      <c r="C117" s="75"/>
      <c r="D117" s="75"/>
      <c r="E117" s="76"/>
      <c r="F117" s="76"/>
      <c r="G117" s="75"/>
      <c r="H117" s="75"/>
      <c r="I117" s="75"/>
      <c r="J117" s="75"/>
      <c r="K117" s="77"/>
      <c r="L117" s="77"/>
      <c r="M117" s="77"/>
      <c r="N117" s="77"/>
      <c r="O117" s="77"/>
      <c r="P117" s="77"/>
      <c r="Q117" s="77"/>
      <c r="R117" s="77"/>
      <c r="S117" s="77"/>
      <c r="T117" s="77"/>
      <c r="U117" s="77"/>
      <c r="V117" s="77"/>
      <c r="W117" s="77"/>
      <c r="X117" s="77"/>
    </row>
    <row r="118" spans="1:24" ht="15.75" customHeight="1" x14ac:dyDescent="0.4">
      <c r="A118" s="75"/>
      <c r="B118" s="75"/>
      <c r="C118" s="75"/>
      <c r="D118" s="75"/>
      <c r="E118" s="76"/>
      <c r="F118" s="76"/>
      <c r="G118" s="75"/>
      <c r="H118" s="75"/>
      <c r="I118" s="75"/>
      <c r="J118" s="75"/>
      <c r="K118" s="77"/>
      <c r="L118" s="77"/>
      <c r="M118" s="77"/>
      <c r="N118" s="77"/>
      <c r="O118" s="77"/>
      <c r="P118" s="77"/>
      <c r="Q118" s="77"/>
      <c r="R118" s="77"/>
      <c r="S118" s="77"/>
      <c r="T118" s="77"/>
      <c r="U118" s="77"/>
      <c r="V118" s="77"/>
      <c r="W118" s="77"/>
      <c r="X118" s="77"/>
    </row>
    <row r="119" spans="1:24" ht="15.75" customHeight="1" x14ac:dyDescent="0.4">
      <c r="A119" s="75"/>
      <c r="B119" s="75"/>
      <c r="C119" s="75"/>
      <c r="D119" s="75"/>
      <c r="E119" s="76"/>
      <c r="F119" s="76"/>
      <c r="G119" s="75"/>
      <c r="H119" s="75"/>
      <c r="I119" s="75"/>
      <c r="J119" s="75"/>
      <c r="K119" s="77"/>
      <c r="L119" s="77"/>
      <c r="M119" s="77"/>
      <c r="N119" s="77"/>
      <c r="O119" s="77"/>
      <c r="P119" s="77"/>
      <c r="Q119" s="77"/>
      <c r="R119" s="77"/>
      <c r="S119" s="77"/>
      <c r="T119" s="77"/>
      <c r="U119" s="77"/>
      <c r="V119" s="77"/>
      <c r="W119" s="77"/>
      <c r="X119" s="77"/>
    </row>
    <row r="120" spans="1:24" ht="15.75" customHeight="1" x14ac:dyDescent="0.4">
      <c r="A120" s="75"/>
      <c r="B120" s="75"/>
      <c r="C120" s="75"/>
      <c r="D120" s="75"/>
      <c r="E120" s="76"/>
      <c r="F120" s="76"/>
      <c r="G120" s="75"/>
      <c r="H120" s="75"/>
      <c r="I120" s="75"/>
      <c r="J120" s="75"/>
      <c r="K120" s="77"/>
      <c r="L120" s="77"/>
      <c r="M120" s="77"/>
      <c r="N120" s="77"/>
      <c r="O120" s="77"/>
      <c r="P120" s="77"/>
      <c r="Q120" s="77"/>
      <c r="R120" s="77"/>
      <c r="S120" s="77"/>
      <c r="T120" s="77"/>
      <c r="U120" s="77"/>
      <c r="V120" s="77"/>
      <c r="W120" s="77"/>
      <c r="X120" s="77"/>
    </row>
    <row r="121" spans="1:24" ht="15.75" customHeight="1" x14ac:dyDescent="0.4">
      <c r="A121" s="75"/>
      <c r="B121" s="75"/>
      <c r="C121" s="75"/>
      <c r="D121" s="75"/>
      <c r="E121" s="76"/>
      <c r="F121" s="76"/>
      <c r="G121" s="75"/>
      <c r="H121" s="75"/>
      <c r="I121" s="75"/>
      <c r="J121" s="75"/>
      <c r="K121" s="77"/>
      <c r="L121" s="77"/>
      <c r="M121" s="77"/>
      <c r="N121" s="77"/>
      <c r="O121" s="77"/>
      <c r="P121" s="77"/>
      <c r="Q121" s="77"/>
      <c r="R121" s="77"/>
      <c r="S121" s="77"/>
      <c r="T121" s="77"/>
      <c r="U121" s="77"/>
      <c r="V121" s="77"/>
      <c r="W121" s="77"/>
      <c r="X121" s="77"/>
    </row>
    <row r="122" spans="1:24" ht="15.75" customHeight="1" x14ac:dyDescent="0.4">
      <c r="A122" s="75"/>
      <c r="B122" s="75"/>
      <c r="C122" s="75"/>
      <c r="D122" s="75"/>
      <c r="E122" s="76"/>
      <c r="F122" s="76"/>
      <c r="G122" s="75"/>
      <c r="H122" s="75"/>
      <c r="I122" s="75"/>
      <c r="J122" s="75"/>
      <c r="K122" s="77"/>
      <c r="L122" s="77"/>
      <c r="M122" s="77"/>
      <c r="N122" s="77"/>
      <c r="O122" s="77"/>
      <c r="P122" s="77"/>
      <c r="Q122" s="77"/>
      <c r="R122" s="77"/>
      <c r="S122" s="77"/>
      <c r="T122" s="77"/>
      <c r="U122" s="77"/>
      <c r="V122" s="77"/>
      <c r="W122" s="77"/>
      <c r="X122" s="77"/>
    </row>
    <row r="123" spans="1:24" ht="15.75" customHeight="1" x14ac:dyDescent="0.4">
      <c r="A123" s="75"/>
      <c r="B123" s="75"/>
      <c r="C123" s="75"/>
      <c r="D123" s="75"/>
      <c r="E123" s="76"/>
      <c r="F123" s="76"/>
      <c r="G123" s="75"/>
      <c r="H123" s="75"/>
      <c r="I123" s="75"/>
      <c r="J123" s="75"/>
      <c r="K123" s="77"/>
      <c r="L123" s="77"/>
      <c r="M123" s="77"/>
      <c r="N123" s="77"/>
      <c r="O123" s="77"/>
      <c r="P123" s="77"/>
      <c r="Q123" s="77"/>
      <c r="R123" s="77"/>
      <c r="S123" s="77"/>
      <c r="T123" s="77"/>
      <c r="U123" s="77"/>
      <c r="V123" s="77"/>
      <c r="W123" s="77"/>
      <c r="X123" s="77"/>
    </row>
    <row r="124" spans="1:24" ht="15.75" customHeight="1" x14ac:dyDescent="0.4">
      <c r="A124" s="75"/>
      <c r="B124" s="75"/>
      <c r="C124" s="75"/>
      <c r="D124" s="75"/>
      <c r="E124" s="76"/>
      <c r="F124" s="76"/>
      <c r="G124" s="75"/>
      <c r="H124" s="75"/>
      <c r="I124" s="75"/>
      <c r="J124" s="75"/>
      <c r="K124" s="77"/>
      <c r="L124" s="77"/>
      <c r="M124" s="77"/>
      <c r="N124" s="77"/>
      <c r="O124" s="77"/>
      <c r="P124" s="77"/>
      <c r="Q124" s="77"/>
      <c r="R124" s="77"/>
      <c r="S124" s="77"/>
      <c r="T124" s="77"/>
      <c r="U124" s="77"/>
      <c r="V124" s="77"/>
      <c r="W124" s="77"/>
      <c r="X124" s="77"/>
    </row>
    <row r="125" spans="1:24" ht="15.75" customHeight="1" x14ac:dyDescent="0.4">
      <c r="A125" s="75"/>
      <c r="B125" s="75"/>
      <c r="C125" s="75"/>
      <c r="D125" s="75"/>
      <c r="E125" s="76"/>
      <c r="F125" s="76"/>
      <c r="G125" s="75"/>
      <c r="H125" s="75"/>
      <c r="I125" s="75"/>
      <c r="J125" s="75"/>
      <c r="K125" s="77"/>
      <c r="L125" s="77"/>
      <c r="M125" s="77"/>
      <c r="N125" s="77"/>
      <c r="O125" s="77"/>
      <c r="P125" s="77"/>
      <c r="Q125" s="77"/>
      <c r="R125" s="77"/>
      <c r="S125" s="77"/>
      <c r="T125" s="77"/>
      <c r="U125" s="77"/>
      <c r="V125" s="77"/>
      <c r="W125" s="77"/>
      <c r="X125" s="77"/>
    </row>
    <row r="126" spans="1:24" ht="15.75" customHeight="1" x14ac:dyDescent="0.4">
      <c r="A126" s="75"/>
      <c r="B126" s="75"/>
      <c r="C126" s="75"/>
      <c r="D126" s="75"/>
      <c r="E126" s="76"/>
      <c r="F126" s="76"/>
      <c r="G126" s="75"/>
      <c r="H126" s="75"/>
      <c r="I126" s="75"/>
      <c r="J126" s="75"/>
      <c r="K126" s="77"/>
      <c r="L126" s="77"/>
      <c r="M126" s="77"/>
      <c r="N126" s="77"/>
      <c r="O126" s="77"/>
      <c r="P126" s="77"/>
      <c r="Q126" s="77"/>
      <c r="R126" s="77"/>
      <c r="S126" s="77"/>
      <c r="T126" s="77"/>
      <c r="U126" s="77"/>
      <c r="V126" s="77"/>
      <c r="W126" s="77"/>
      <c r="X126" s="77"/>
    </row>
    <row r="127" spans="1:24" ht="15.75" customHeight="1" x14ac:dyDescent="0.4">
      <c r="A127" s="75"/>
      <c r="B127" s="75"/>
      <c r="C127" s="75"/>
      <c r="D127" s="75"/>
      <c r="E127" s="76"/>
      <c r="F127" s="76"/>
      <c r="G127" s="75"/>
      <c r="H127" s="75"/>
      <c r="I127" s="75"/>
      <c r="J127" s="75"/>
      <c r="K127" s="77"/>
      <c r="L127" s="77"/>
      <c r="M127" s="77"/>
      <c r="N127" s="77"/>
      <c r="O127" s="77"/>
      <c r="P127" s="77"/>
      <c r="Q127" s="77"/>
      <c r="R127" s="77"/>
      <c r="S127" s="77"/>
      <c r="T127" s="77"/>
      <c r="U127" s="77"/>
      <c r="V127" s="77"/>
      <c r="W127" s="77"/>
      <c r="X127" s="77"/>
    </row>
    <row r="128" spans="1:24" ht="15.75" customHeight="1" x14ac:dyDescent="0.4">
      <c r="A128" s="75"/>
      <c r="B128" s="75"/>
      <c r="C128" s="75"/>
      <c r="D128" s="75"/>
      <c r="E128" s="76"/>
      <c r="F128" s="76"/>
      <c r="G128" s="75"/>
      <c r="H128" s="75"/>
      <c r="I128" s="75"/>
      <c r="J128" s="75"/>
      <c r="K128" s="77"/>
      <c r="L128" s="77"/>
      <c r="M128" s="77"/>
      <c r="N128" s="77"/>
      <c r="O128" s="77"/>
      <c r="P128" s="77"/>
      <c r="Q128" s="77"/>
      <c r="R128" s="77"/>
      <c r="S128" s="77"/>
      <c r="T128" s="77"/>
      <c r="U128" s="77"/>
      <c r="V128" s="77"/>
      <c r="W128" s="77"/>
      <c r="X128" s="77"/>
    </row>
    <row r="129" spans="1:24" ht="15.75" customHeight="1" x14ac:dyDescent="0.4">
      <c r="A129" s="75"/>
      <c r="B129" s="75"/>
      <c r="C129" s="75"/>
      <c r="D129" s="75"/>
      <c r="E129" s="76"/>
      <c r="F129" s="76"/>
      <c r="G129" s="75"/>
      <c r="H129" s="75"/>
      <c r="I129" s="75"/>
      <c r="J129" s="75"/>
      <c r="K129" s="77"/>
      <c r="L129" s="77"/>
      <c r="M129" s="77"/>
      <c r="N129" s="77"/>
      <c r="O129" s="77"/>
      <c r="P129" s="77"/>
      <c r="Q129" s="77"/>
      <c r="R129" s="77"/>
      <c r="S129" s="77"/>
      <c r="T129" s="77"/>
      <c r="U129" s="77"/>
      <c r="V129" s="77"/>
      <c r="W129" s="77"/>
      <c r="X129" s="77"/>
    </row>
    <row r="130" spans="1:24" ht="15.75" customHeight="1" x14ac:dyDescent="0.4">
      <c r="A130" s="75"/>
      <c r="B130" s="75"/>
      <c r="C130" s="75"/>
      <c r="D130" s="75"/>
      <c r="E130" s="76"/>
      <c r="F130" s="76"/>
      <c r="G130" s="75"/>
      <c r="H130" s="75"/>
      <c r="I130" s="75"/>
      <c r="J130" s="75"/>
      <c r="K130" s="77"/>
      <c r="L130" s="77"/>
      <c r="M130" s="77"/>
      <c r="N130" s="77"/>
      <c r="O130" s="77"/>
      <c r="P130" s="77"/>
      <c r="Q130" s="77"/>
      <c r="R130" s="77"/>
      <c r="S130" s="77"/>
      <c r="T130" s="77"/>
      <c r="U130" s="77"/>
      <c r="V130" s="77"/>
      <c r="W130" s="77"/>
      <c r="X130" s="77"/>
    </row>
    <row r="131" spans="1:24" ht="15.75" customHeight="1" x14ac:dyDescent="0.4">
      <c r="A131" s="75"/>
      <c r="B131" s="75"/>
      <c r="C131" s="75"/>
      <c r="D131" s="75"/>
      <c r="E131" s="76"/>
      <c r="F131" s="76"/>
      <c r="G131" s="75"/>
      <c r="H131" s="75"/>
      <c r="I131" s="75"/>
      <c r="J131" s="75"/>
      <c r="K131" s="77"/>
      <c r="L131" s="77"/>
      <c r="M131" s="77"/>
      <c r="N131" s="77"/>
      <c r="O131" s="77"/>
      <c r="P131" s="77"/>
      <c r="Q131" s="77"/>
      <c r="R131" s="77"/>
      <c r="S131" s="77"/>
      <c r="T131" s="77"/>
      <c r="U131" s="77"/>
      <c r="V131" s="77"/>
      <c r="W131" s="77"/>
      <c r="X131" s="77"/>
    </row>
    <row r="132" spans="1:24" ht="15.75" customHeight="1" x14ac:dyDescent="0.4">
      <c r="A132" s="75"/>
      <c r="B132" s="75"/>
      <c r="C132" s="75"/>
      <c r="D132" s="75"/>
      <c r="E132" s="76"/>
      <c r="F132" s="76"/>
      <c r="G132" s="75"/>
      <c r="H132" s="75"/>
      <c r="I132" s="75"/>
      <c r="J132" s="75"/>
      <c r="K132" s="77"/>
      <c r="L132" s="77"/>
      <c r="M132" s="77"/>
      <c r="N132" s="77"/>
      <c r="O132" s="77"/>
      <c r="P132" s="77"/>
      <c r="Q132" s="77"/>
      <c r="R132" s="77"/>
      <c r="S132" s="77"/>
      <c r="T132" s="77"/>
      <c r="U132" s="77"/>
      <c r="V132" s="77"/>
      <c r="W132" s="77"/>
      <c r="X132" s="77"/>
    </row>
    <row r="133" spans="1:24" ht="15.75" customHeight="1" x14ac:dyDescent="0.4">
      <c r="A133" s="75"/>
      <c r="B133" s="75"/>
      <c r="C133" s="75"/>
      <c r="D133" s="75"/>
      <c r="E133" s="76"/>
      <c r="F133" s="76"/>
      <c r="G133" s="75"/>
      <c r="H133" s="75"/>
      <c r="I133" s="75"/>
      <c r="J133" s="75"/>
      <c r="K133" s="77"/>
      <c r="L133" s="77"/>
      <c r="M133" s="77"/>
      <c r="N133" s="77"/>
      <c r="O133" s="77"/>
      <c r="P133" s="77"/>
      <c r="Q133" s="77"/>
      <c r="R133" s="77"/>
      <c r="S133" s="77"/>
      <c r="T133" s="77"/>
      <c r="U133" s="77"/>
      <c r="V133" s="77"/>
      <c r="W133" s="77"/>
      <c r="X133" s="77"/>
    </row>
    <row r="134" spans="1:24" ht="15.75" customHeight="1" x14ac:dyDescent="0.4">
      <c r="A134" s="75"/>
      <c r="B134" s="75"/>
      <c r="C134" s="75"/>
      <c r="D134" s="75"/>
      <c r="E134" s="76"/>
      <c r="F134" s="76"/>
      <c r="G134" s="75"/>
      <c r="H134" s="75"/>
      <c r="I134" s="75"/>
      <c r="J134" s="75"/>
      <c r="K134" s="77"/>
      <c r="L134" s="77"/>
      <c r="M134" s="77"/>
      <c r="N134" s="77"/>
      <c r="O134" s="77"/>
      <c r="P134" s="77"/>
      <c r="Q134" s="77"/>
      <c r="R134" s="77"/>
      <c r="S134" s="77"/>
      <c r="T134" s="77"/>
      <c r="U134" s="77"/>
      <c r="V134" s="77"/>
      <c r="W134" s="77"/>
      <c r="X134" s="77"/>
    </row>
    <row r="135" spans="1:24" ht="15.75" customHeight="1" x14ac:dyDescent="0.4">
      <c r="A135" s="75"/>
      <c r="B135" s="75"/>
      <c r="C135" s="75"/>
      <c r="D135" s="75"/>
      <c r="E135" s="76"/>
      <c r="F135" s="76"/>
      <c r="G135" s="75"/>
      <c r="H135" s="75"/>
      <c r="I135" s="75"/>
      <c r="J135" s="75"/>
      <c r="K135" s="77"/>
      <c r="L135" s="77"/>
      <c r="M135" s="77"/>
      <c r="N135" s="77"/>
      <c r="O135" s="77"/>
      <c r="P135" s="77"/>
      <c r="Q135" s="77"/>
      <c r="R135" s="77"/>
      <c r="S135" s="77"/>
      <c r="T135" s="77"/>
      <c r="U135" s="77"/>
      <c r="V135" s="77"/>
      <c r="W135" s="77"/>
      <c r="X135" s="77"/>
    </row>
    <row r="136" spans="1:24" ht="15.75" customHeight="1" x14ac:dyDescent="0.4">
      <c r="A136" s="75"/>
      <c r="B136" s="75"/>
      <c r="C136" s="75"/>
      <c r="D136" s="75"/>
      <c r="E136" s="76"/>
      <c r="F136" s="76"/>
      <c r="G136" s="75"/>
      <c r="H136" s="75"/>
      <c r="I136" s="75"/>
      <c r="J136" s="75"/>
      <c r="K136" s="77"/>
      <c r="L136" s="77"/>
      <c r="M136" s="77"/>
      <c r="N136" s="77"/>
      <c r="O136" s="77"/>
      <c r="P136" s="77"/>
      <c r="Q136" s="77"/>
      <c r="R136" s="77"/>
      <c r="S136" s="77"/>
      <c r="T136" s="77"/>
      <c r="U136" s="77"/>
      <c r="V136" s="77"/>
      <c r="W136" s="77"/>
      <c r="X136" s="77"/>
    </row>
    <row r="137" spans="1:24" ht="15.75" customHeight="1" x14ac:dyDescent="0.4">
      <c r="A137" s="75"/>
      <c r="B137" s="75"/>
      <c r="C137" s="75"/>
      <c r="D137" s="75"/>
      <c r="E137" s="76"/>
      <c r="F137" s="76"/>
      <c r="G137" s="75"/>
      <c r="H137" s="75"/>
      <c r="I137" s="75"/>
      <c r="J137" s="75"/>
      <c r="K137" s="77"/>
      <c r="L137" s="77"/>
      <c r="M137" s="77"/>
      <c r="N137" s="77"/>
      <c r="O137" s="77"/>
      <c r="P137" s="77"/>
      <c r="Q137" s="77"/>
      <c r="R137" s="77"/>
      <c r="S137" s="77"/>
      <c r="T137" s="77"/>
      <c r="U137" s="77"/>
      <c r="V137" s="77"/>
      <c r="W137" s="77"/>
      <c r="X137" s="77"/>
    </row>
    <row r="138" spans="1:24" ht="15.75" customHeight="1" x14ac:dyDescent="0.4">
      <c r="A138" s="75"/>
      <c r="B138" s="75"/>
      <c r="C138" s="75"/>
      <c r="D138" s="75"/>
      <c r="E138" s="76"/>
      <c r="F138" s="76"/>
      <c r="G138" s="75"/>
      <c r="H138" s="75"/>
      <c r="I138" s="75"/>
      <c r="J138" s="75"/>
      <c r="K138" s="77"/>
      <c r="L138" s="77"/>
      <c r="M138" s="77"/>
      <c r="N138" s="77"/>
      <c r="O138" s="77"/>
      <c r="P138" s="77"/>
      <c r="Q138" s="77"/>
      <c r="R138" s="77"/>
      <c r="S138" s="77"/>
      <c r="T138" s="77"/>
      <c r="U138" s="77"/>
      <c r="V138" s="77"/>
      <c r="W138" s="77"/>
      <c r="X138" s="77"/>
    </row>
    <row r="139" spans="1:24" ht="15.75" customHeight="1" x14ac:dyDescent="0.4">
      <c r="A139" s="75"/>
      <c r="B139" s="75"/>
      <c r="C139" s="75"/>
      <c r="D139" s="75"/>
      <c r="E139" s="76"/>
      <c r="F139" s="76"/>
      <c r="G139" s="75"/>
      <c r="H139" s="75"/>
      <c r="I139" s="75"/>
      <c r="J139" s="75"/>
      <c r="K139" s="77"/>
      <c r="L139" s="77"/>
      <c r="M139" s="77"/>
      <c r="N139" s="77"/>
      <c r="O139" s="77"/>
      <c r="P139" s="77"/>
      <c r="Q139" s="77"/>
      <c r="R139" s="77"/>
      <c r="S139" s="77"/>
      <c r="T139" s="77"/>
      <c r="U139" s="77"/>
      <c r="V139" s="77"/>
      <c r="W139" s="77"/>
      <c r="X139" s="77"/>
    </row>
    <row r="140" spans="1:24" ht="15.75" customHeight="1" x14ac:dyDescent="0.4">
      <c r="A140" s="75"/>
      <c r="B140" s="75"/>
      <c r="C140" s="75"/>
      <c r="D140" s="75"/>
      <c r="E140" s="76"/>
      <c r="F140" s="76"/>
      <c r="G140" s="75"/>
      <c r="H140" s="75"/>
      <c r="I140" s="75"/>
      <c r="J140" s="75"/>
      <c r="K140" s="77"/>
      <c r="L140" s="77"/>
      <c r="M140" s="77"/>
      <c r="N140" s="77"/>
      <c r="O140" s="77"/>
      <c r="P140" s="77"/>
      <c r="Q140" s="77"/>
      <c r="R140" s="77"/>
      <c r="S140" s="77"/>
      <c r="T140" s="77"/>
      <c r="U140" s="77"/>
      <c r="V140" s="77"/>
      <c r="W140" s="77"/>
      <c r="X140" s="77"/>
    </row>
    <row r="141" spans="1:24" ht="15.75" customHeight="1" x14ac:dyDescent="0.4">
      <c r="A141" s="75"/>
      <c r="B141" s="75"/>
      <c r="C141" s="75"/>
      <c r="D141" s="75"/>
      <c r="E141" s="76"/>
      <c r="F141" s="76"/>
      <c r="G141" s="75"/>
      <c r="H141" s="75"/>
      <c r="I141" s="75"/>
      <c r="J141" s="75"/>
      <c r="K141" s="77"/>
      <c r="L141" s="77"/>
      <c r="M141" s="77"/>
      <c r="N141" s="77"/>
      <c r="O141" s="77"/>
      <c r="P141" s="77"/>
      <c r="Q141" s="77"/>
      <c r="R141" s="77"/>
      <c r="S141" s="77"/>
      <c r="T141" s="77"/>
      <c r="U141" s="77"/>
      <c r="V141" s="77"/>
      <c r="W141" s="77"/>
      <c r="X141" s="77"/>
    </row>
    <row r="142" spans="1:24" ht="15.75" customHeight="1" x14ac:dyDescent="0.4">
      <c r="A142" s="75"/>
      <c r="B142" s="75"/>
      <c r="C142" s="75"/>
      <c r="D142" s="75"/>
      <c r="E142" s="76"/>
      <c r="F142" s="76"/>
      <c r="G142" s="75"/>
      <c r="H142" s="75"/>
      <c r="I142" s="75"/>
      <c r="J142" s="75"/>
      <c r="K142" s="77"/>
      <c r="L142" s="77"/>
      <c r="M142" s="77"/>
      <c r="N142" s="77"/>
      <c r="O142" s="77"/>
      <c r="P142" s="77"/>
      <c r="Q142" s="77"/>
      <c r="R142" s="77"/>
      <c r="S142" s="77"/>
      <c r="T142" s="77"/>
      <c r="U142" s="77"/>
      <c r="V142" s="77"/>
      <c r="W142" s="77"/>
      <c r="X142" s="77"/>
    </row>
    <row r="143" spans="1:24" ht="15.75" customHeight="1" x14ac:dyDescent="0.4">
      <c r="A143" s="75"/>
      <c r="B143" s="75"/>
      <c r="C143" s="75"/>
      <c r="D143" s="75"/>
      <c r="E143" s="76"/>
      <c r="F143" s="76"/>
      <c r="G143" s="75"/>
      <c r="H143" s="75"/>
      <c r="I143" s="75"/>
      <c r="J143" s="75"/>
      <c r="K143" s="77"/>
      <c r="L143" s="77"/>
      <c r="M143" s="77"/>
      <c r="N143" s="77"/>
      <c r="O143" s="77"/>
      <c r="P143" s="77"/>
      <c r="Q143" s="77"/>
      <c r="R143" s="77"/>
      <c r="S143" s="77"/>
      <c r="T143" s="77"/>
      <c r="U143" s="77"/>
      <c r="V143" s="77"/>
      <c r="W143" s="77"/>
      <c r="X143" s="77"/>
    </row>
    <row r="144" spans="1:24" ht="15.75" customHeight="1" x14ac:dyDescent="0.4">
      <c r="A144" s="75"/>
      <c r="B144" s="75"/>
      <c r="C144" s="75"/>
      <c r="D144" s="75"/>
      <c r="E144" s="76"/>
      <c r="F144" s="76"/>
      <c r="G144" s="75"/>
      <c r="H144" s="75"/>
      <c r="I144" s="75"/>
      <c r="J144" s="75"/>
      <c r="K144" s="77"/>
      <c r="L144" s="77"/>
      <c r="M144" s="77"/>
      <c r="N144" s="77"/>
      <c r="O144" s="77"/>
      <c r="P144" s="77"/>
      <c r="Q144" s="77"/>
      <c r="R144" s="77"/>
      <c r="S144" s="77"/>
      <c r="T144" s="77"/>
      <c r="U144" s="77"/>
      <c r="V144" s="77"/>
      <c r="W144" s="77"/>
      <c r="X144" s="77"/>
    </row>
    <row r="145" spans="1:24" ht="15.75" customHeight="1" x14ac:dyDescent="0.4">
      <c r="A145" s="75"/>
      <c r="B145" s="75"/>
      <c r="C145" s="75"/>
      <c r="D145" s="75"/>
      <c r="E145" s="76"/>
      <c r="F145" s="76"/>
      <c r="G145" s="75"/>
      <c r="H145" s="75"/>
      <c r="I145" s="75"/>
      <c r="J145" s="75"/>
      <c r="K145" s="77"/>
      <c r="L145" s="77"/>
      <c r="M145" s="77"/>
      <c r="N145" s="77"/>
      <c r="O145" s="77"/>
      <c r="P145" s="77"/>
      <c r="Q145" s="77"/>
      <c r="R145" s="77"/>
      <c r="S145" s="77"/>
      <c r="T145" s="77"/>
      <c r="U145" s="77"/>
      <c r="V145" s="77"/>
      <c r="W145" s="77"/>
      <c r="X145" s="77"/>
    </row>
    <row r="146" spans="1:24" ht="15.75" customHeight="1" x14ac:dyDescent="0.4">
      <c r="A146" s="75"/>
      <c r="B146" s="75"/>
      <c r="C146" s="75"/>
      <c r="D146" s="75"/>
      <c r="E146" s="76"/>
      <c r="F146" s="76"/>
      <c r="G146" s="75"/>
      <c r="H146" s="75"/>
      <c r="I146" s="75"/>
      <c r="J146" s="75"/>
      <c r="K146" s="77"/>
      <c r="L146" s="77"/>
      <c r="M146" s="77"/>
      <c r="N146" s="77"/>
      <c r="O146" s="77"/>
      <c r="P146" s="77"/>
      <c r="Q146" s="77"/>
      <c r="R146" s="77"/>
      <c r="S146" s="77"/>
      <c r="T146" s="77"/>
      <c r="U146" s="77"/>
      <c r="V146" s="77"/>
      <c r="W146" s="77"/>
      <c r="X146" s="77"/>
    </row>
    <row r="147" spans="1:24" ht="15.75" customHeight="1" x14ac:dyDescent="0.4">
      <c r="A147" s="75"/>
      <c r="B147" s="75"/>
      <c r="C147" s="75"/>
      <c r="D147" s="75"/>
      <c r="E147" s="76"/>
      <c r="F147" s="76"/>
      <c r="G147" s="75"/>
      <c r="H147" s="75"/>
      <c r="I147" s="75"/>
      <c r="J147" s="75"/>
      <c r="K147" s="77"/>
      <c r="L147" s="77"/>
      <c r="M147" s="77"/>
      <c r="N147" s="77"/>
      <c r="O147" s="77"/>
      <c r="P147" s="77"/>
      <c r="Q147" s="77"/>
      <c r="R147" s="77"/>
      <c r="S147" s="77"/>
      <c r="T147" s="77"/>
      <c r="U147" s="77"/>
      <c r="V147" s="77"/>
      <c r="W147" s="77"/>
      <c r="X147" s="77"/>
    </row>
    <row r="148" spans="1:24" ht="15.75" customHeight="1" x14ac:dyDescent="0.4">
      <c r="A148" s="75"/>
      <c r="B148" s="75"/>
      <c r="C148" s="75"/>
      <c r="D148" s="75"/>
      <c r="E148" s="76"/>
      <c r="F148" s="76"/>
      <c r="G148" s="75"/>
      <c r="H148" s="75"/>
      <c r="I148" s="75"/>
      <c r="J148" s="75"/>
      <c r="K148" s="77"/>
      <c r="L148" s="77"/>
      <c r="M148" s="77"/>
      <c r="N148" s="77"/>
      <c r="O148" s="77"/>
      <c r="P148" s="77"/>
      <c r="Q148" s="77"/>
      <c r="R148" s="77"/>
      <c r="S148" s="77"/>
      <c r="T148" s="77"/>
      <c r="U148" s="77"/>
      <c r="V148" s="77"/>
      <c r="W148" s="77"/>
      <c r="X148" s="77"/>
    </row>
    <row r="149" spans="1:24" ht="15.75" customHeight="1" x14ac:dyDescent="0.4">
      <c r="A149" s="75"/>
      <c r="B149" s="75"/>
      <c r="C149" s="75"/>
      <c r="D149" s="75"/>
      <c r="E149" s="76"/>
      <c r="F149" s="76"/>
      <c r="G149" s="75"/>
      <c r="H149" s="75"/>
      <c r="I149" s="75"/>
      <c r="J149" s="75"/>
      <c r="K149" s="77"/>
      <c r="L149" s="77"/>
      <c r="M149" s="77"/>
      <c r="N149" s="77"/>
      <c r="O149" s="77"/>
      <c r="P149" s="77"/>
      <c r="Q149" s="77"/>
      <c r="R149" s="77"/>
      <c r="S149" s="77"/>
      <c r="T149" s="77"/>
      <c r="U149" s="77"/>
      <c r="V149" s="77"/>
      <c r="W149" s="77"/>
      <c r="X149" s="77"/>
    </row>
    <row r="150" spans="1:24" ht="15.75" customHeight="1" x14ac:dyDescent="0.4">
      <c r="A150" s="75"/>
      <c r="B150" s="75"/>
      <c r="C150" s="75"/>
      <c r="D150" s="75"/>
      <c r="E150" s="76"/>
      <c r="F150" s="76"/>
      <c r="G150" s="75"/>
      <c r="H150" s="75"/>
      <c r="I150" s="75"/>
      <c r="J150" s="75"/>
      <c r="K150" s="77"/>
      <c r="L150" s="77"/>
      <c r="M150" s="77"/>
      <c r="N150" s="77"/>
      <c r="O150" s="77"/>
      <c r="P150" s="77"/>
      <c r="Q150" s="77"/>
      <c r="R150" s="77"/>
      <c r="S150" s="77"/>
      <c r="T150" s="77"/>
      <c r="U150" s="77"/>
      <c r="V150" s="77"/>
      <c r="W150" s="77"/>
      <c r="X150" s="77"/>
    </row>
    <row r="151" spans="1:24" ht="15.75" customHeight="1" x14ac:dyDescent="0.4">
      <c r="A151" s="75"/>
      <c r="B151" s="75"/>
      <c r="C151" s="75"/>
      <c r="D151" s="75"/>
      <c r="E151" s="76"/>
      <c r="F151" s="76"/>
      <c r="G151" s="75"/>
      <c r="H151" s="75"/>
      <c r="I151" s="75"/>
      <c r="J151" s="75"/>
      <c r="K151" s="77"/>
      <c r="L151" s="77"/>
      <c r="M151" s="77"/>
      <c r="N151" s="77"/>
      <c r="O151" s="77"/>
      <c r="P151" s="77"/>
      <c r="Q151" s="77"/>
      <c r="R151" s="77"/>
      <c r="S151" s="77"/>
      <c r="T151" s="77"/>
      <c r="U151" s="77"/>
      <c r="V151" s="77"/>
      <c r="W151" s="77"/>
      <c r="X151" s="77"/>
    </row>
    <row r="152" spans="1:24" ht="15.75" customHeight="1" x14ac:dyDescent="0.4">
      <c r="A152" s="75"/>
      <c r="B152" s="75"/>
      <c r="C152" s="75"/>
      <c r="D152" s="75"/>
      <c r="E152" s="76"/>
      <c r="F152" s="76"/>
      <c r="G152" s="75"/>
      <c r="H152" s="75"/>
      <c r="I152" s="75"/>
      <c r="J152" s="75"/>
      <c r="K152" s="77"/>
      <c r="L152" s="77"/>
      <c r="M152" s="77"/>
      <c r="N152" s="77"/>
      <c r="O152" s="77"/>
      <c r="P152" s="77"/>
      <c r="Q152" s="77"/>
      <c r="R152" s="77"/>
      <c r="S152" s="77"/>
      <c r="T152" s="77"/>
      <c r="U152" s="77"/>
      <c r="V152" s="77"/>
      <c r="W152" s="77"/>
      <c r="X152" s="77"/>
    </row>
    <row r="153" spans="1:24" ht="15.75" customHeight="1" x14ac:dyDescent="0.4">
      <c r="A153" s="75"/>
      <c r="B153" s="75"/>
      <c r="C153" s="75"/>
      <c r="D153" s="75"/>
      <c r="E153" s="76"/>
      <c r="F153" s="76"/>
      <c r="G153" s="75"/>
      <c r="H153" s="75"/>
      <c r="I153" s="75"/>
      <c r="J153" s="75"/>
      <c r="K153" s="77"/>
      <c r="L153" s="77"/>
      <c r="M153" s="77"/>
      <c r="N153" s="77"/>
      <c r="O153" s="77"/>
      <c r="P153" s="77"/>
      <c r="Q153" s="77"/>
      <c r="R153" s="77"/>
      <c r="S153" s="77"/>
      <c r="T153" s="77"/>
      <c r="U153" s="77"/>
      <c r="V153" s="77"/>
      <c r="W153" s="77"/>
      <c r="X153" s="77"/>
    </row>
    <row r="154" spans="1:24" ht="15.75" customHeight="1" x14ac:dyDescent="0.4">
      <c r="A154" s="75"/>
      <c r="B154" s="75"/>
      <c r="C154" s="75"/>
      <c r="D154" s="75"/>
      <c r="E154" s="76"/>
      <c r="F154" s="76"/>
      <c r="G154" s="75"/>
      <c r="H154" s="75"/>
      <c r="I154" s="75"/>
      <c r="J154" s="75"/>
      <c r="K154" s="77"/>
      <c r="L154" s="77"/>
      <c r="M154" s="77"/>
      <c r="N154" s="77"/>
      <c r="O154" s="77"/>
      <c r="P154" s="77"/>
      <c r="Q154" s="77"/>
      <c r="R154" s="77"/>
      <c r="S154" s="77"/>
      <c r="T154" s="77"/>
      <c r="U154" s="77"/>
      <c r="V154" s="77"/>
      <c r="W154" s="77"/>
      <c r="X154" s="77"/>
    </row>
    <row r="155" spans="1:24" ht="15.75" customHeight="1" x14ac:dyDescent="0.4">
      <c r="A155" s="75"/>
      <c r="B155" s="75"/>
      <c r="C155" s="75"/>
      <c r="D155" s="75"/>
      <c r="E155" s="76"/>
      <c r="F155" s="76"/>
      <c r="G155" s="75"/>
      <c r="H155" s="75"/>
      <c r="I155" s="75"/>
      <c r="J155" s="75"/>
      <c r="K155" s="77"/>
      <c r="L155" s="77"/>
      <c r="M155" s="77"/>
      <c r="N155" s="77"/>
      <c r="O155" s="77"/>
      <c r="P155" s="77"/>
      <c r="Q155" s="77"/>
      <c r="R155" s="77"/>
      <c r="S155" s="77"/>
      <c r="T155" s="77"/>
      <c r="U155" s="77"/>
      <c r="V155" s="77"/>
      <c r="W155" s="77"/>
      <c r="X155" s="77"/>
    </row>
    <row r="156" spans="1:24" ht="15.75" customHeight="1" x14ac:dyDescent="0.4">
      <c r="A156" s="75"/>
      <c r="B156" s="75"/>
      <c r="C156" s="75"/>
      <c r="D156" s="75"/>
      <c r="E156" s="76"/>
      <c r="F156" s="76"/>
      <c r="G156" s="75"/>
      <c r="H156" s="75"/>
      <c r="I156" s="75"/>
      <c r="J156" s="75"/>
      <c r="K156" s="77"/>
      <c r="L156" s="77"/>
      <c r="M156" s="77"/>
      <c r="N156" s="77"/>
      <c r="O156" s="77"/>
      <c r="P156" s="77"/>
      <c r="Q156" s="77"/>
      <c r="R156" s="77"/>
      <c r="S156" s="77"/>
      <c r="T156" s="77"/>
      <c r="U156" s="77"/>
      <c r="V156" s="77"/>
      <c r="W156" s="77"/>
      <c r="X156" s="77"/>
    </row>
    <row r="157" spans="1:24" ht="15.75" customHeight="1" x14ac:dyDescent="0.4">
      <c r="A157" s="75"/>
      <c r="B157" s="75"/>
      <c r="C157" s="75"/>
      <c r="D157" s="75"/>
      <c r="E157" s="76"/>
      <c r="F157" s="76"/>
      <c r="G157" s="75"/>
      <c r="H157" s="75"/>
      <c r="I157" s="75"/>
      <c r="J157" s="75"/>
      <c r="K157" s="77"/>
      <c r="L157" s="77"/>
      <c r="M157" s="77"/>
      <c r="N157" s="77"/>
      <c r="O157" s="77"/>
      <c r="P157" s="77"/>
      <c r="Q157" s="77"/>
      <c r="R157" s="77"/>
      <c r="S157" s="77"/>
      <c r="T157" s="77"/>
      <c r="U157" s="77"/>
      <c r="V157" s="77"/>
      <c r="W157" s="77"/>
      <c r="X157" s="77"/>
    </row>
    <row r="158" spans="1:24" ht="15.75" customHeight="1" x14ac:dyDescent="0.4">
      <c r="A158" s="75"/>
      <c r="B158" s="75"/>
      <c r="C158" s="75"/>
      <c r="D158" s="75"/>
      <c r="E158" s="76"/>
      <c r="F158" s="76"/>
      <c r="G158" s="75"/>
      <c r="H158" s="75"/>
      <c r="I158" s="75"/>
      <c r="J158" s="75"/>
      <c r="K158" s="77"/>
      <c r="L158" s="77"/>
      <c r="M158" s="77"/>
      <c r="N158" s="77"/>
      <c r="O158" s="77"/>
      <c r="P158" s="77"/>
      <c r="Q158" s="77"/>
      <c r="R158" s="77"/>
      <c r="S158" s="77"/>
      <c r="T158" s="77"/>
      <c r="U158" s="77"/>
      <c r="V158" s="77"/>
      <c r="W158" s="77"/>
      <c r="X158" s="77"/>
    </row>
    <row r="159" spans="1:24" ht="15.75" customHeight="1" x14ac:dyDescent="0.4">
      <c r="A159" s="75"/>
      <c r="B159" s="75"/>
      <c r="C159" s="75"/>
      <c r="D159" s="75"/>
      <c r="E159" s="76"/>
      <c r="F159" s="76"/>
      <c r="G159" s="75"/>
      <c r="H159" s="75"/>
      <c r="I159" s="75"/>
      <c r="J159" s="75"/>
      <c r="K159" s="77"/>
      <c r="L159" s="77"/>
      <c r="M159" s="77"/>
      <c r="N159" s="77"/>
      <c r="O159" s="77"/>
      <c r="P159" s="77"/>
      <c r="Q159" s="77"/>
      <c r="R159" s="77"/>
      <c r="S159" s="77"/>
      <c r="T159" s="77"/>
      <c r="U159" s="77"/>
      <c r="V159" s="77"/>
      <c r="W159" s="77"/>
      <c r="X159" s="77"/>
    </row>
    <row r="160" spans="1:24" ht="15.75" customHeight="1" x14ac:dyDescent="0.4">
      <c r="A160" s="75"/>
      <c r="B160" s="75"/>
      <c r="C160" s="75"/>
      <c r="D160" s="75"/>
      <c r="E160" s="76"/>
      <c r="F160" s="76"/>
      <c r="G160" s="75"/>
      <c r="H160" s="75"/>
      <c r="I160" s="75"/>
      <c r="J160" s="75"/>
      <c r="K160" s="77"/>
      <c r="L160" s="77"/>
      <c r="M160" s="77"/>
      <c r="N160" s="77"/>
      <c r="O160" s="77"/>
      <c r="P160" s="77"/>
      <c r="Q160" s="77"/>
      <c r="R160" s="77"/>
      <c r="S160" s="77"/>
      <c r="T160" s="77"/>
      <c r="U160" s="77"/>
      <c r="V160" s="77"/>
      <c r="W160" s="77"/>
      <c r="X160" s="77"/>
    </row>
    <row r="161" spans="1:24" ht="15.75" customHeight="1" x14ac:dyDescent="0.4">
      <c r="A161" s="75"/>
      <c r="B161" s="75"/>
      <c r="C161" s="75"/>
      <c r="D161" s="75"/>
      <c r="E161" s="76"/>
      <c r="F161" s="76"/>
      <c r="G161" s="75"/>
      <c r="H161" s="75"/>
      <c r="I161" s="75"/>
      <c r="J161" s="75"/>
      <c r="K161" s="77"/>
      <c r="L161" s="77"/>
      <c r="M161" s="77"/>
      <c r="N161" s="77"/>
      <c r="O161" s="77"/>
      <c r="P161" s="77"/>
      <c r="Q161" s="77"/>
      <c r="R161" s="77"/>
      <c r="S161" s="77"/>
      <c r="T161" s="77"/>
      <c r="U161" s="77"/>
      <c r="V161" s="77"/>
      <c r="W161" s="77"/>
      <c r="X161" s="77"/>
    </row>
    <row r="162" spans="1:24" ht="15.75" customHeight="1" x14ac:dyDescent="0.4">
      <c r="A162" s="75"/>
      <c r="B162" s="75"/>
      <c r="C162" s="75"/>
      <c r="D162" s="75"/>
      <c r="E162" s="76"/>
      <c r="F162" s="76"/>
      <c r="G162" s="75"/>
      <c r="H162" s="75"/>
      <c r="I162" s="75"/>
      <c r="J162" s="75"/>
      <c r="K162" s="77"/>
      <c r="L162" s="77"/>
      <c r="M162" s="77"/>
      <c r="N162" s="77"/>
      <c r="O162" s="77"/>
      <c r="P162" s="77"/>
      <c r="Q162" s="77"/>
      <c r="R162" s="77"/>
      <c r="S162" s="77"/>
      <c r="T162" s="77"/>
      <c r="U162" s="77"/>
      <c r="V162" s="77"/>
      <c r="W162" s="77"/>
      <c r="X162" s="77"/>
    </row>
    <row r="163" spans="1:24" ht="15.75" customHeight="1" x14ac:dyDescent="0.4">
      <c r="A163" s="75"/>
      <c r="B163" s="75"/>
      <c r="C163" s="75"/>
      <c r="D163" s="75"/>
      <c r="E163" s="76"/>
      <c r="F163" s="76"/>
      <c r="G163" s="75"/>
      <c r="H163" s="75"/>
      <c r="I163" s="75"/>
      <c r="J163" s="75"/>
      <c r="K163" s="77"/>
      <c r="L163" s="77"/>
      <c r="M163" s="77"/>
      <c r="N163" s="77"/>
      <c r="O163" s="77"/>
      <c r="P163" s="77"/>
      <c r="Q163" s="77"/>
      <c r="R163" s="77"/>
      <c r="S163" s="77"/>
      <c r="T163" s="77"/>
      <c r="U163" s="77"/>
      <c r="V163" s="77"/>
      <c r="W163" s="77"/>
      <c r="X163" s="77"/>
    </row>
    <row r="164" spans="1:24" ht="15.75" customHeight="1" x14ac:dyDescent="0.4">
      <c r="A164" s="75"/>
      <c r="B164" s="75"/>
      <c r="C164" s="75"/>
      <c r="D164" s="75"/>
      <c r="E164" s="76"/>
      <c r="F164" s="76"/>
      <c r="G164" s="75"/>
      <c r="H164" s="75"/>
      <c r="I164" s="75"/>
      <c r="J164" s="75"/>
      <c r="K164" s="77"/>
      <c r="L164" s="77"/>
      <c r="M164" s="77"/>
      <c r="N164" s="77"/>
      <c r="O164" s="77"/>
      <c r="P164" s="77"/>
      <c r="Q164" s="77"/>
      <c r="R164" s="77"/>
      <c r="S164" s="77"/>
      <c r="T164" s="77"/>
      <c r="U164" s="77"/>
      <c r="V164" s="77"/>
      <c r="W164" s="77"/>
      <c r="X164" s="77"/>
    </row>
    <row r="165" spans="1:24" ht="15.75" customHeight="1" x14ac:dyDescent="0.4">
      <c r="A165" s="75"/>
      <c r="B165" s="75"/>
      <c r="C165" s="75"/>
      <c r="D165" s="75"/>
      <c r="E165" s="76"/>
      <c r="F165" s="76"/>
      <c r="G165" s="75"/>
      <c r="H165" s="75"/>
      <c r="I165" s="75"/>
      <c r="J165" s="75"/>
      <c r="K165" s="77"/>
      <c r="L165" s="77"/>
      <c r="M165" s="77"/>
      <c r="N165" s="77"/>
      <c r="O165" s="77"/>
      <c r="P165" s="77"/>
      <c r="Q165" s="77"/>
      <c r="R165" s="77"/>
      <c r="S165" s="77"/>
      <c r="T165" s="77"/>
      <c r="U165" s="77"/>
      <c r="V165" s="77"/>
      <c r="W165" s="77"/>
      <c r="X165" s="77"/>
    </row>
    <row r="166" spans="1:24" ht="15.75" customHeight="1" x14ac:dyDescent="0.4">
      <c r="A166" s="75"/>
      <c r="B166" s="75"/>
      <c r="C166" s="75"/>
      <c r="D166" s="75"/>
      <c r="E166" s="76"/>
      <c r="F166" s="76"/>
      <c r="G166" s="75"/>
      <c r="H166" s="75"/>
      <c r="I166" s="75"/>
      <c r="J166" s="75"/>
      <c r="K166" s="77"/>
      <c r="L166" s="77"/>
      <c r="M166" s="77"/>
      <c r="N166" s="77"/>
      <c r="O166" s="77"/>
      <c r="P166" s="77"/>
      <c r="Q166" s="77"/>
      <c r="R166" s="77"/>
      <c r="S166" s="77"/>
      <c r="T166" s="77"/>
      <c r="U166" s="77"/>
      <c r="V166" s="77"/>
      <c r="W166" s="77"/>
      <c r="X166" s="77"/>
    </row>
    <row r="167" spans="1:24" ht="15.75" customHeight="1" x14ac:dyDescent="0.4">
      <c r="A167" s="75"/>
      <c r="B167" s="75"/>
      <c r="C167" s="75"/>
      <c r="D167" s="75"/>
      <c r="E167" s="76"/>
      <c r="F167" s="76"/>
      <c r="G167" s="75"/>
      <c r="H167" s="75"/>
      <c r="I167" s="75"/>
      <c r="J167" s="75"/>
      <c r="K167" s="77"/>
      <c r="L167" s="77"/>
      <c r="M167" s="77"/>
      <c r="N167" s="77"/>
      <c r="O167" s="77"/>
      <c r="P167" s="77"/>
      <c r="Q167" s="77"/>
      <c r="R167" s="77"/>
      <c r="S167" s="77"/>
      <c r="T167" s="77"/>
      <c r="U167" s="77"/>
      <c r="V167" s="77"/>
      <c r="W167" s="77"/>
      <c r="X167" s="77"/>
    </row>
    <row r="168" spans="1:24" ht="15.75" customHeight="1" x14ac:dyDescent="0.4">
      <c r="A168" s="75"/>
      <c r="B168" s="75"/>
      <c r="C168" s="75"/>
      <c r="D168" s="75"/>
      <c r="E168" s="76"/>
      <c r="F168" s="76"/>
      <c r="G168" s="75"/>
      <c r="H168" s="75"/>
      <c r="I168" s="75"/>
      <c r="J168" s="75"/>
      <c r="K168" s="77"/>
      <c r="L168" s="77"/>
      <c r="M168" s="77"/>
      <c r="N168" s="77"/>
      <c r="O168" s="77"/>
      <c r="P168" s="77"/>
      <c r="Q168" s="77"/>
      <c r="R168" s="77"/>
      <c r="S168" s="77"/>
      <c r="T168" s="77"/>
      <c r="U168" s="77"/>
      <c r="V168" s="77"/>
      <c r="W168" s="77"/>
      <c r="X168" s="77"/>
    </row>
    <row r="169" spans="1:24" ht="15.75" customHeight="1" x14ac:dyDescent="0.4">
      <c r="A169" s="75"/>
      <c r="B169" s="75"/>
      <c r="C169" s="75"/>
      <c r="D169" s="75"/>
      <c r="E169" s="76"/>
      <c r="F169" s="76"/>
      <c r="G169" s="75"/>
      <c r="H169" s="75"/>
      <c r="I169" s="75"/>
      <c r="J169" s="75"/>
      <c r="K169" s="77"/>
      <c r="L169" s="77"/>
      <c r="M169" s="77"/>
      <c r="N169" s="77"/>
      <c r="O169" s="77"/>
      <c r="P169" s="77"/>
      <c r="Q169" s="77"/>
      <c r="R169" s="77"/>
      <c r="S169" s="77"/>
      <c r="T169" s="77"/>
      <c r="U169" s="77"/>
      <c r="V169" s="77"/>
      <c r="W169" s="77"/>
      <c r="X169" s="77"/>
    </row>
    <row r="170" spans="1:24" ht="15.75" customHeight="1" x14ac:dyDescent="0.4">
      <c r="A170" s="75"/>
      <c r="B170" s="75"/>
      <c r="C170" s="75"/>
      <c r="D170" s="75"/>
      <c r="E170" s="76"/>
      <c r="F170" s="76"/>
      <c r="G170" s="75"/>
      <c r="H170" s="75"/>
      <c r="I170" s="75"/>
      <c r="J170" s="75"/>
      <c r="K170" s="77"/>
      <c r="L170" s="77"/>
      <c r="M170" s="77"/>
      <c r="N170" s="77"/>
      <c r="O170" s="77"/>
      <c r="P170" s="77"/>
      <c r="Q170" s="77"/>
      <c r="R170" s="77"/>
      <c r="S170" s="77"/>
      <c r="T170" s="77"/>
      <c r="U170" s="77"/>
      <c r="V170" s="77"/>
      <c r="W170" s="77"/>
      <c r="X170" s="77"/>
    </row>
    <row r="171" spans="1:24" ht="15.75" customHeight="1" x14ac:dyDescent="0.4">
      <c r="A171" s="75"/>
      <c r="B171" s="75"/>
      <c r="C171" s="75"/>
      <c r="D171" s="75"/>
      <c r="E171" s="76"/>
      <c r="F171" s="76"/>
      <c r="G171" s="75"/>
      <c r="H171" s="75"/>
      <c r="I171" s="75"/>
      <c r="J171" s="75"/>
      <c r="K171" s="77"/>
      <c r="L171" s="77"/>
      <c r="M171" s="77"/>
      <c r="N171" s="77"/>
      <c r="O171" s="77"/>
      <c r="P171" s="77"/>
      <c r="Q171" s="77"/>
      <c r="R171" s="77"/>
      <c r="S171" s="77"/>
      <c r="T171" s="77"/>
      <c r="U171" s="77"/>
      <c r="V171" s="77"/>
      <c r="W171" s="77"/>
      <c r="X171" s="77"/>
    </row>
    <row r="172" spans="1:24" ht="15.75" customHeight="1" x14ac:dyDescent="0.4">
      <c r="A172" s="75"/>
      <c r="B172" s="75"/>
      <c r="C172" s="75"/>
      <c r="D172" s="75"/>
      <c r="E172" s="76"/>
      <c r="F172" s="76"/>
      <c r="G172" s="75"/>
      <c r="H172" s="75"/>
      <c r="I172" s="75"/>
      <c r="J172" s="75"/>
      <c r="K172" s="77"/>
      <c r="L172" s="77"/>
      <c r="M172" s="77"/>
      <c r="N172" s="77"/>
      <c r="O172" s="77"/>
      <c r="P172" s="77"/>
      <c r="Q172" s="77"/>
      <c r="R172" s="77"/>
      <c r="S172" s="77"/>
      <c r="T172" s="77"/>
      <c r="U172" s="77"/>
      <c r="V172" s="77"/>
      <c r="W172" s="77"/>
      <c r="X172" s="77"/>
    </row>
    <row r="173" spans="1:24" ht="15.75" customHeight="1" x14ac:dyDescent="0.4">
      <c r="A173" s="75"/>
      <c r="B173" s="75"/>
      <c r="C173" s="75"/>
      <c r="D173" s="75"/>
      <c r="E173" s="76"/>
      <c r="F173" s="76"/>
      <c r="G173" s="75"/>
      <c r="H173" s="75"/>
      <c r="I173" s="75"/>
      <c r="J173" s="75"/>
      <c r="K173" s="77"/>
      <c r="L173" s="77"/>
      <c r="M173" s="77"/>
      <c r="N173" s="77"/>
      <c r="O173" s="77"/>
      <c r="P173" s="77"/>
      <c r="Q173" s="77"/>
      <c r="R173" s="77"/>
      <c r="S173" s="77"/>
      <c r="T173" s="77"/>
      <c r="U173" s="77"/>
      <c r="V173" s="77"/>
      <c r="W173" s="77"/>
      <c r="X173" s="77"/>
    </row>
    <row r="174" spans="1:24" ht="15.75" customHeight="1" x14ac:dyDescent="0.4">
      <c r="A174" s="75"/>
      <c r="B174" s="75"/>
      <c r="C174" s="75"/>
      <c r="D174" s="75"/>
      <c r="E174" s="76"/>
      <c r="F174" s="76"/>
      <c r="G174" s="75"/>
      <c r="H174" s="75"/>
      <c r="I174" s="75"/>
      <c r="J174" s="75"/>
      <c r="K174" s="77"/>
      <c r="L174" s="77"/>
      <c r="M174" s="77"/>
      <c r="N174" s="77"/>
      <c r="O174" s="77"/>
      <c r="P174" s="77"/>
      <c r="Q174" s="77"/>
      <c r="R174" s="77"/>
      <c r="S174" s="77"/>
      <c r="T174" s="77"/>
      <c r="U174" s="77"/>
      <c r="V174" s="77"/>
      <c r="W174" s="77"/>
      <c r="X174" s="77"/>
    </row>
    <row r="175" spans="1:24" ht="15.75" customHeight="1" x14ac:dyDescent="0.4">
      <c r="A175" s="75"/>
      <c r="B175" s="75"/>
      <c r="C175" s="75"/>
      <c r="D175" s="75"/>
      <c r="E175" s="76"/>
      <c r="F175" s="76"/>
      <c r="G175" s="75"/>
      <c r="H175" s="75"/>
      <c r="I175" s="75"/>
      <c r="J175" s="75"/>
      <c r="K175" s="77"/>
      <c r="L175" s="77"/>
      <c r="M175" s="77"/>
      <c r="N175" s="77"/>
      <c r="O175" s="77"/>
      <c r="P175" s="77"/>
      <c r="Q175" s="77"/>
      <c r="R175" s="77"/>
      <c r="S175" s="77"/>
      <c r="T175" s="77"/>
      <c r="U175" s="77"/>
      <c r="V175" s="77"/>
      <c r="W175" s="77"/>
      <c r="X175" s="77"/>
    </row>
    <row r="176" spans="1:24" ht="15.75" customHeight="1" x14ac:dyDescent="0.4">
      <c r="A176" s="75"/>
      <c r="B176" s="75"/>
      <c r="C176" s="75"/>
      <c r="D176" s="75"/>
      <c r="E176" s="76"/>
      <c r="F176" s="76"/>
      <c r="G176" s="75"/>
      <c r="H176" s="75"/>
      <c r="I176" s="75"/>
      <c r="J176" s="75"/>
      <c r="K176" s="77"/>
      <c r="L176" s="77"/>
      <c r="M176" s="77"/>
      <c r="N176" s="77"/>
      <c r="O176" s="77"/>
      <c r="P176" s="77"/>
      <c r="Q176" s="77"/>
      <c r="R176" s="77"/>
      <c r="S176" s="77"/>
      <c r="T176" s="77"/>
      <c r="U176" s="77"/>
      <c r="V176" s="77"/>
      <c r="W176" s="77"/>
      <c r="X176" s="77"/>
    </row>
    <row r="177" spans="1:24" ht="15.75" customHeight="1" x14ac:dyDescent="0.4">
      <c r="A177" s="75"/>
      <c r="B177" s="75"/>
      <c r="C177" s="75"/>
      <c r="D177" s="75"/>
      <c r="E177" s="76"/>
      <c r="F177" s="76"/>
      <c r="G177" s="75"/>
      <c r="H177" s="75"/>
      <c r="I177" s="75"/>
      <c r="J177" s="75"/>
      <c r="K177" s="77"/>
      <c r="L177" s="77"/>
      <c r="M177" s="77"/>
      <c r="N177" s="77"/>
      <c r="O177" s="77"/>
      <c r="P177" s="77"/>
      <c r="Q177" s="77"/>
      <c r="R177" s="77"/>
      <c r="S177" s="77"/>
      <c r="T177" s="77"/>
      <c r="U177" s="77"/>
      <c r="V177" s="77"/>
      <c r="W177" s="77"/>
      <c r="X177" s="77"/>
    </row>
    <row r="178" spans="1:24" ht="15.75" customHeight="1" x14ac:dyDescent="0.4">
      <c r="A178" s="75"/>
      <c r="B178" s="75"/>
      <c r="C178" s="75"/>
      <c r="D178" s="75"/>
      <c r="E178" s="76"/>
      <c r="F178" s="76"/>
      <c r="G178" s="75"/>
      <c r="H178" s="75"/>
      <c r="I178" s="75"/>
      <c r="J178" s="75"/>
      <c r="K178" s="77"/>
      <c r="L178" s="77"/>
      <c r="M178" s="77"/>
      <c r="N178" s="77"/>
      <c r="O178" s="77"/>
      <c r="P178" s="77"/>
      <c r="Q178" s="77"/>
      <c r="R178" s="77"/>
      <c r="S178" s="77"/>
      <c r="T178" s="77"/>
      <c r="U178" s="77"/>
      <c r="V178" s="77"/>
      <c r="W178" s="77"/>
      <c r="X178" s="77"/>
    </row>
    <row r="179" spans="1:24" ht="15.75" customHeight="1" x14ac:dyDescent="0.4">
      <c r="A179" s="75"/>
      <c r="B179" s="75"/>
      <c r="C179" s="75"/>
      <c r="D179" s="75"/>
      <c r="E179" s="76"/>
      <c r="F179" s="76"/>
      <c r="G179" s="75"/>
      <c r="H179" s="75"/>
      <c r="I179" s="75"/>
      <c r="J179" s="75"/>
      <c r="K179" s="77"/>
      <c r="L179" s="77"/>
      <c r="M179" s="77"/>
      <c r="N179" s="77"/>
      <c r="O179" s="77"/>
      <c r="P179" s="77"/>
      <c r="Q179" s="77"/>
      <c r="R179" s="77"/>
      <c r="S179" s="77"/>
      <c r="T179" s="77"/>
      <c r="U179" s="77"/>
      <c r="V179" s="77"/>
      <c r="W179" s="77"/>
      <c r="X179" s="77"/>
    </row>
    <row r="180" spans="1:24" ht="15.75" customHeight="1" x14ac:dyDescent="0.4">
      <c r="A180" s="75"/>
      <c r="B180" s="75"/>
      <c r="C180" s="75"/>
      <c r="D180" s="75"/>
      <c r="E180" s="76"/>
      <c r="F180" s="76"/>
      <c r="G180" s="75"/>
      <c r="H180" s="75"/>
      <c r="I180" s="75"/>
      <c r="J180" s="75"/>
      <c r="K180" s="77"/>
      <c r="L180" s="77"/>
      <c r="M180" s="77"/>
      <c r="N180" s="77"/>
      <c r="O180" s="77"/>
      <c r="P180" s="77"/>
      <c r="Q180" s="77"/>
      <c r="R180" s="77"/>
      <c r="S180" s="77"/>
      <c r="T180" s="77"/>
      <c r="U180" s="77"/>
      <c r="V180" s="77"/>
      <c r="W180" s="77"/>
      <c r="X180" s="77"/>
    </row>
    <row r="181" spans="1:24" ht="15.75" customHeight="1" x14ac:dyDescent="0.4">
      <c r="A181" s="75"/>
      <c r="B181" s="75"/>
      <c r="C181" s="75"/>
      <c r="D181" s="75"/>
      <c r="E181" s="76"/>
      <c r="F181" s="76"/>
      <c r="G181" s="75"/>
      <c r="H181" s="75"/>
      <c r="I181" s="75"/>
      <c r="J181" s="75"/>
      <c r="K181" s="77"/>
      <c r="L181" s="77"/>
      <c r="M181" s="77"/>
      <c r="N181" s="77"/>
      <c r="O181" s="77"/>
      <c r="P181" s="77"/>
      <c r="Q181" s="77"/>
      <c r="R181" s="77"/>
      <c r="S181" s="77"/>
      <c r="T181" s="77"/>
      <c r="U181" s="77"/>
      <c r="V181" s="77"/>
      <c r="W181" s="77"/>
      <c r="X181" s="77"/>
    </row>
    <row r="182" spans="1:24" ht="15.75" customHeight="1" x14ac:dyDescent="0.4">
      <c r="A182" s="75"/>
      <c r="B182" s="75"/>
      <c r="C182" s="75"/>
      <c r="D182" s="75"/>
      <c r="E182" s="76"/>
      <c r="F182" s="76"/>
      <c r="G182" s="75"/>
      <c r="H182" s="75"/>
      <c r="I182" s="75"/>
      <c r="J182" s="75"/>
      <c r="K182" s="77"/>
      <c r="L182" s="77"/>
      <c r="M182" s="77"/>
      <c r="N182" s="77"/>
      <c r="O182" s="77"/>
      <c r="P182" s="77"/>
      <c r="Q182" s="77"/>
      <c r="R182" s="77"/>
      <c r="S182" s="77"/>
      <c r="T182" s="77"/>
      <c r="U182" s="77"/>
      <c r="V182" s="77"/>
      <c r="W182" s="77"/>
      <c r="X182" s="77"/>
    </row>
    <row r="183" spans="1:24" ht="15.75" customHeight="1" x14ac:dyDescent="0.4">
      <c r="A183" s="75"/>
      <c r="B183" s="75"/>
      <c r="C183" s="75"/>
      <c r="D183" s="75"/>
      <c r="E183" s="76"/>
      <c r="F183" s="76"/>
      <c r="G183" s="75"/>
      <c r="H183" s="75"/>
      <c r="I183" s="75"/>
      <c r="J183" s="75"/>
      <c r="K183" s="77"/>
      <c r="L183" s="77"/>
      <c r="M183" s="77"/>
      <c r="N183" s="77"/>
      <c r="O183" s="77"/>
      <c r="P183" s="77"/>
      <c r="Q183" s="77"/>
      <c r="R183" s="77"/>
      <c r="S183" s="77"/>
      <c r="T183" s="77"/>
      <c r="U183" s="77"/>
      <c r="V183" s="77"/>
      <c r="W183" s="77"/>
      <c r="X183" s="77"/>
    </row>
    <row r="184" spans="1:24" ht="15.75" customHeight="1" x14ac:dyDescent="0.4">
      <c r="A184" s="75"/>
      <c r="B184" s="75"/>
      <c r="C184" s="75"/>
      <c r="D184" s="75"/>
      <c r="E184" s="76"/>
      <c r="F184" s="76"/>
      <c r="G184" s="75"/>
      <c r="H184" s="75"/>
      <c r="I184" s="75"/>
      <c r="J184" s="75"/>
      <c r="K184" s="77"/>
      <c r="L184" s="77"/>
      <c r="M184" s="77"/>
      <c r="N184" s="77"/>
      <c r="O184" s="77"/>
      <c r="P184" s="77"/>
      <c r="Q184" s="77"/>
      <c r="R184" s="77"/>
      <c r="S184" s="77"/>
      <c r="T184" s="77"/>
      <c r="U184" s="77"/>
      <c r="V184" s="77"/>
      <c r="W184" s="77"/>
      <c r="X184" s="77"/>
    </row>
    <row r="185" spans="1:24" ht="15.75" customHeight="1" x14ac:dyDescent="0.4">
      <c r="A185" s="75"/>
      <c r="B185" s="75"/>
      <c r="C185" s="75"/>
      <c r="D185" s="75"/>
      <c r="E185" s="76"/>
      <c r="F185" s="76"/>
      <c r="G185" s="75"/>
      <c r="H185" s="75"/>
      <c r="I185" s="75"/>
      <c r="J185" s="75"/>
      <c r="K185" s="77"/>
      <c r="L185" s="77"/>
      <c r="M185" s="77"/>
      <c r="N185" s="77"/>
      <c r="O185" s="77"/>
      <c r="P185" s="77"/>
      <c r="Q185" s="77"/>
      <c r="R185" s="77"/>
      <c r="S185" s="77"/>
      <c r="T185" s="77"/>
      <c r="U185" s="77"/>
      <c r="V185" s="77"/>
      <c r="W185" s="77"/>
      <c r="X185" s="77"/>
    </row>
    <row r="186" spans="1:24" ht="15.75" customHeight="1" x14ac:dyDescent="0.4">
      <c r="A186" s="75"/>
      <c r="B186" s="75"/>
      <c r="C186" s="75"/>
      <c r="D186" s="75"/>
      <c r="E186" s="76"/>
      <c r="F186" s="76"/>
      <c r="G186" s="75"/>
      <c r="H186" s="75"/>
      <c r="I186" s="75"/>
      <c r="J186" s="75"/>
      <c r="K186" s="77"/>
      <c r="L186" s="77"/>
      <c r="M186" s="77"/>
      <c r="N186" s="77"/>
      <c r="O186" s="77"/>
      <c r="P186" s="77"/>
      <c r="Q186" s="77"/>
      <c r="R186" s="77"/>
      <c r="S186" s="77"/>
      <c r="T186" s="77"/>
      <c r="U186" s="77"/>
      <c r="V186" s="77"/>
      <c r="W186" s="77"/>
      <c r="X186" s="77"/>
    </row>
    <row r="187" spans="1:24" ht="15.75" customHeight="1" x14ac:dyDescent="0.4">
      <c r="A187" s="75"/>
      <c r="B187" s="75"/>
      <c r="C187" s="75"/>
      <c r="D187" s="75"/>
      <c r="E187" s="76"/>
      <c r="F187" s="76"/>
      <c r="G187" s="75"/>
      <c r="H187" s="75"/>
      <c r="I187" s="75"/>
      <c r="J187" s="75"/>
      <c r="K187" s="77"/>
      <c r="L187" s="77"/>
      <c r="M187" s="77"/>
      <c r="N187" s="77"/>
      <c r="O187" s="77"/>
      <c r="P187" s="77"/>
      <c r="Q187" s="77"/>
      <c r="R187" s="77"/>
      <c r="S187" s="77"/>
      <c r="T187" s="77"/>
      <c r="U187" s="77"/>
      <c r="V187" s="77"/>
      <c r="W187" s="77"/>
      <c r="X187" s="77"/>
    </row>
    <row r="188" spans="1:24" ht="15.75" customHeight="1" x14ac:dyDescent="0.4">
      <c r="A188" s="75"/>
      <c r="B188" s="75"/>
      <c r="C188" s="75"/>
      <c r="D188" s="75"/>
      <c r="E188" s="76"/>
      <c r="F188" s="76"/>
      <c r="G188" s="75"/>
      <c r="H188" s="75"/>
      <c r="I188" s="75"/>
      <c r="J188" s="75"/>
      <c r="K188" s="77"/>
      <c r="L188" s="77"/>
      <c r="M188" s="77"/>
      <c r="N188" s="77"/>
      <c r="O188" s="77"/>
      <c r="P188" s="77"/>
      <c r="Q188" s="77"/>
      <c r="R188" s="77"/>
      <c r="S188" s="77"/>
      <c r="T188" s="77"/>
      <c r="U188" s="77"/>
      <c r="V188" s="77"/>
      <c r="W188" s="77"/>
      <c r="X188" s="77"/>
    </row>
    <row r="189" spans="1:24" ht="15.75" customHeight="1" x14ac:dyDescent="0.4">
      <c r="A189" s="75"/>
      <c r="B189" s="75"/>
      <c r="C189" s="75"/>
      <c r="D189" s="75"/>
      <c r="E189" s="76"/>
      <c r="F189" s="76"/>
      <c r="G189" s="75"/>
      <c r="H189" s="75"/>
      <c r="I189" s="75"/>
      <c r="J189" s="75"/>
      <c r="K189" s="77"/>
      <c r="L189" s="77"/>
      <c r="M189" s="77"/>
      <c r="N189" s="77"/>
      <c r="O189" s="77"/>
      <c r="P189" s="77"/>
      <c r="Q189" s="77"/>
      <c r="R189" s="77"/>
      <c r="S189" s="77"/>
      <c r="T189" s="77"/>
      <c r="U189" s="77"/>
      <c r="V189" s="77"/>
      <c r="W189" s="77"/>
      <c r="X189" s="77"/>
    </row>
    <row r="190" spans="1:24" ht="15.75" customHeight="1" x14ac:dyDescent="0.4">
      <c r="A190" s="75"/>
      <c r="B190" s="75"/>
      <c r="C190" s="75"/>
      <c r="D190" s="75"/>
      <c r="E190" s="76"/>
      <c r="F190" s="76"/>
      <c r="G190" s="75"/>
      <c r="H190" s="75"/>
      <c r="I190" s="75"/>
      <c r="J190" s="75"/>
      <c r="K190" s="77"/>
      <c r="L190" s="77"/>
      <c r="M190" s="77"/>
      <c r="N190" s="77"/>
      <c r="O190" s="77"/>
      <c r="P190" s="77"/>
      <c r="Q190" s="77"/>
      <c r="R190" s="77"/>
      <c r="S190" s="77"/>
      <c r="T190" s="77"/>
      <c r="U190" s="77"/>
      <c r="V190" s="77"/>
      <c r="W190" s="77"/>
      <c r="X190" s="77"/>
    </row>
    <row r="191" spans="1:24" ht="15.75" customHeight="1" x14ac:dyDescent="0.4">
      <c r="A191" s="75"/>
      <c r="B191" s="75"/>
      <c r="C191" s="75"/>
      <c r="D191" s="75"/>
      <c r="E191" s="76"/>
      <c r="F191" s="76"/>
      <c r="G191" s="75"/>
      <c r="H191" s="75"/>
      <c r="I191" s="75"/>
      <c r="J191" s="75"/>
      <c r="K191" s="77"/>
      <c r="L191" s="77"/>
      <c r="M191" s="77"/>
      <c r="N191" s="77"/>
      <c r="O191" s="77"/>
      <c r="P191" s="77"/>
      <c r="Q191" s="77"/>
      <c r="R191" s="77"/>
      <c r="S191" s="77"/>
      <c r="T191" s="77"/>
      <c r="U191" s="77"/>
      <c r="V191" s="77"/>
      <c r="W191" s="77"/>
      <c r="X191" s="77"/>
    </row>
    <row r="192" spans="1:24" ht="15.75" customHeight="1" x14ac:dyDescent="0.4">
      <c r="A192" s="75"/>
      <c r="B192" s="75"/>
      <c r="C192" s="75"/>
      <c r="D192" s="75"/>
      <c r="E192" s="76"/>
      <c r="F192" s="76"/>
      <c r="G192" s="75"/>
      <c r="H192" s="75"/>
      <c r="I192" s="75"/>
      <c r="J192" s="75"/>
      <c r="K192" s="77"/>
      <c r="L192" s="77"/>
      <c r="M192" s="77"/>
      <c r="N192" s="77"/>
      <c r="O192" s="77"/>
      <c r="P192" s="77"/>
      <c r="Q192" s="77"/>
      <c r="R192" s="77"/>
      <c r="S192" s="77"/>
      <c r="T192" s="77"/>
      <c r="U192" s="77"/>
      <c r="V192" s="77"/>
      <c r="W192" s="77"/>
      <c r="X192" s="77"/>
    </row>
    <row r="193" spans="1:24" ht="15.75" customHeight="1" x14ac:dyDescent="0.4">
      <c r="A193" s="75"/>
      <c r="B193" s="75"/>
      <c r="C193" s="75"/>
      <c r="D193" s="75"/>
      <c r="E193" s="76"/>
      <c r="F193" s="76"/>
      <c r="G193" s="75"/>
      <c r="H193" s="75"/>
      <c r="I193" s="75"/>
      <c r="J193" s="75"/>
      <c r="K193" s="77"/>
      <c r="L193" s="77"/>
      <c r="M193" s="77"/>
      <c r="N193" s="77"/>
      <c r="O193" s="77"/>
      <c r="P193" s="77"/>
      <c r="Q193" s="77"/>
      <c r="R193" s="77"/>
      <c r="S193" s="77"/>
      <c r="T193" s="77"/>
      <c r="U193" s="77"/>
      <c r="V193" s="77"/>
      <c r="W193" s="77"/>
      <c r="X193" s="77"/>
    </row>
    <row r="194" spans="1:24" ht="15.75" customHeight="1" x14ac:dyDescent="0.4">
      <c r="A194" s="75"/>
      <c r="B194" s="75"/>
      <c r="C194" s="75"/>
      <c r="D194" s="75"/>
      <c r="E194" s="76"/>
      <c r="F194" s="76"/>
      <c r="G194" s="75"/>
      <c r="H194" s="75"/>
      <c r="I194" s="75"/>
      <c r="J194" s="75"/>
      <c r="K194" s="77"/>
      <c r="L194" s="77"/>
      <c r="M194" s="77"/>
      <c r="N194" s="77"/>
      <c r="O194" s="77"/>
      <c r="P194" s="77"/>
      <c r="Q194" s="77"/>
      <c r="R194" s="77"/>
      <c r="S194" s="77"/>
      <c r="T194" s="77"/>
      <c r="U194" s="77"/>
      <c r="V194" s="77"/>
      <c r="W194" s="77"/>
      <c r="X194" s="77"/>
    </row>
    <row r="195" spans="1:24" ht="15.75" customHeight="1" x14ac:dyDescent="0.4">
      <c r="A195" s="75"/>
      <c r="B195" s="75"/>
      <c r="C195" s="75"/>
      <c r="D195" s="75"/>
      <c r="E195" s="76"/>
      <c r="F195" s="76"/>
      <c r="G195" s="75"/>
      <c r="H195" s="75"/>
      <c r="I195" s="75"/>
      <c r="J195" s="75"/>
      <c r="K195" s="77"/>
      <c r="L195" s="77"/>
      <c r="M195" s="77"/>
      <c r="N195" s="77"/>
      <c r="O195" s="77"/>
      <c r="P195" s="77"/>
      <c r="Q195" s="77"/>
      <c r="R195" s="77"/>
      <c r="S195" s="77"/>
      <c r="T195" s="77"/>
      <c r="U195" s="77"/>
      <c r="V195" s="77"/>
      <c r="W195" s="77"/>
      <c r="X195" s="77"/>
    </row>
    <row r="196" spans="1:24" ht="15.75" customHeight="1" x14ac:dyDescent="0.4">
      <c r="A196" s="75"/>
      <c r="B196" s="75"/>
      <c r="C196" s="75"/>
      <c r="D196" s="75"/>
      <c r="E196" s="76"/>
      <c r="F196" s="76"/>
      <c r="G196" s="75"/>
      <c r="H196" s="75"/>
      <c r="I196" s="75"/>
      <c r="J196" s="75"/>
      <c r="K196" s="77"/>
      <c r="L196" s="77"/>
      <c r="M196" s="77"/>
      <c r="N196" s="77"/>
      <c r="O196" s="77"/>
      <c r="P196" s="77"/>
      <c r="Q196" s="77"/>
      <c r="R196" s="77"/>
      <c r="S196" s="77"/>
      <c r="T196" s="77"/>
      <c r="U196" s="77"/>
      <c r="V196" s="77"/>
      <c r="W196" s="77"/>
      <c r="X196" s="77"/>
    </row>
    <row r="197" spans="1:24" ht="15.75" customHeight="1" x14ac:dyDescent="0.4">
      <c r="A197" s="75"/>
      <c r="B197" s="75"/>
      <c r="C197" s="75"/>
      <c r="D197" s="75"/>
      <c r="E197" s="76"/>
      <c r="F197" s="76"/>
      <c r="G197" s="75"/>
      <c r="H197" s="75"/>
      <c r="I197" s="75"/>
      <c r="J197" s="75"/>
      <c r="K197" s="77"/>
      <c r="L197" s="77"/>
      <c r="M197" s="77"/>
      <c r="N197" s="77"/>
      <c r="O197" s="77"/>
      <c r="P197" s="77"/>
      <c r="Q197" s="77"/>
      <c r="R197" s="77"/>
      <c r="S197" s="77"/>
      <c r="T197" s="77"/>
      <c r="U197" s="77"/>
      <c r="V197" s="77"/>
      <c r="W197" s="77"/>
      <c r="X197" s="77"/>
    </row>
    <row r="198" spans="1:24" ht="15.75" customHeight="1" x14ac:dyDescent="0.4">
      <c r="A198" s="75"/>
      <c r="B198" s="75"/>
      <c r="C198" s="75"/>
      <c r="D198" s="75"/>
      <c r="E198" s="76"/>
      <c r="F198" s="76"/>
      <c r="G198" s="75"/>
      <c r="H198" s="75"/>
      <c r="I198" s="75"/>
      <c r="J198" s="75"/>
      <c r="K198" s="77"/>
      <c r="L198" s="77"/>
      <c r="M198" s="77"/>
      <c r="N198" s="77"/>
      <c r="O198" s="77"/>
      <c r="P198" s="77"/>
      <c r="Q198" s="77"/>
      <c r="R198" s="77"/>
      <c r="S198" s="77"/>
      <c r="T198" s="77"/>
      <c r="U198" s="77"/>
      <c r="V198" s="77"/>
      <c r="W198" s="77"/>
      <c r="X198" s="77"/>
    </row>
    <row r="199" spans="1:24" ht="15.75" customHeight="1" x14ac:dyDescent="0.4">
      <c r="A199" s="75"/>
      <c r="B199" s="75"/>
      <c r="C199" s="75"/>
      <c r="D199" s="75"/>
      <c r="E199" s="76"/>
      <c r="F199" s="76"/>
      <c r="G199" s="75"/>
      <c r="H199" s="75"/>
      <c r="I199" s="75"/>
      <c r="J199" s="75"/>
      <c r="K199" s="77"/>
      <c r="L199" s="77"/>
      <c r="M199" s="77"/>
      <c r="N199" s="77"/>
      <c r="O199" s="77"/>
      <c r="P199" s="77"/>
      <c r="Q199" s="77"/>
      <c r="R199" s="77"/>
      <c r="S199" s="77"/>
      <c r="T199" s="77"/>
      <c r="U199" s="77"/>
      <c r="V199" s="77"/>
      <c r="W199" s="77"/>
      <c r="X199" s="77"/>
    </row>
    <row r="200" spans="1:24" ht="15.75" customHeight="1" x14ac:dyDescent="0.4">
      <c r="A200" s="75"/>
      <c r="B200" s="75"/>
      <c r="C200" s="75"/>
      <c r="D200" s="75"/>
      <c r="E200" s="76"/>
      <c r="F200" s="76"/>
      <c r="G200" s="75"/>
      <c r="H200" s="75"/>
      <c r="I200" s="75"/>
      <c r="J200" s="75"/>
      <c r="K200" s="77"/>
      <c r="L200" s="77"/>
      <c r="M200" s="77"/>
      <c r="N200" s="77"/>
      <c r="O200" s="77"/>
      <c r="P200" s="77"/>
      <c r="Q200" s="77"/>
      <c r="R200" s="77"/>
      <c r="S200" s="77"/>
      <c r="T200" s="77"/>
      <c r="U200" s="77"/>
      <c r="V200" s="77"/>
      <c r="W200" s="77"/>
      <c r="X200" s="77"/>
    </row>
    <row r="201" spans="1:24" ht="15.75" customHeight="1" x14ac:dyDescent="0.4">
      <c r="A201" s="75"/>
      <c r="B201" s="75"/>
      <c r="C201" s="75"/>
      <c r="D201" s="75"/>
      <c r="E201" s="76"/>
      <c r="F201" s="76"/>
      <c r="G201" s="75"/>
      <c r="H201" s="75"/>
      <c r="I201" s="75"/>
      <c r="J201" s="75"/>
      <c r="K201" s="77"/>
      <c r="L201" s="77"/>
      <c r="M201" s="77"/>
      <c r="N201" s="77"/>
      <c r="O201" s="77"/>
      <c r="P201" s="77"/>
      <c r="Q201" s="77"/>
      <c r="R201" s="77"/>
      <c r="S201" s="77"/>
      <c r="T201" s="77"/>
      <c r="U201" s="77"/>
      <c r="V201" s="77"/>
      <c r="W201" s="77"/>
      <c r="X201" s="77"/>
    </row>
    <row r="202" spans="1:24" ht="15.75" customHeight="1" x14ac:dyDescent="0.4">
      <c r="A202" s="75"/>
      <c r="B202" s="75"/>
      <c r="C202" s="75"/>
      <c r="D202" s="75"/>
      <c r="E202" s="76"/>
      <c r="F202" s="76"/>
      <c r="G202" s="75"/>
      <c r="H202" s="75"/>
      <c r="I202" s="75"/>
      <c r="J202" s="75"/>
      <c r="K202" s="77"/>
      <c r="L202" s="77"/>
      <c r="M202" s="77"/>
      <c r="N202" s="77"/>
      <c r="O202" s="77"/>
      <c r="P202" s="77"/>
      <c r="Q202" s="77"/>
      <c r="R202" s="77"/>
      <c r="S202" s="77"/>
      <c r="T202" s="77"/>
      <c r="U202" s="77"/>
      <c r="V202" s="77"/>
      <c r="W202" s="77"/>
      <c r="X202" s="77"/>
    </row>
    <row r="203" spans="1:24" ht="15.75" customHeight="1" x14ac:dyDescent="0.4">
      <c r="A203" s="75"/>
      <c r="B203" s="75"/>
      <c r="C203" s="75"/>
      <c r="D203" s="75"/>
      <c r="E203" s="76"/>
      <c r="F203" s="76"/>
      <c r="G203" s="75"/>
      <c r="H203" s="75"/>
      <c r="I203" s="75"/>
      <c r="J203" s="75"/>
      <c r="K203" s="77"/>
      <c r="L203" s="77"/>
      <c r="M203" s="77"/>
      <c r="N203" s="77"/>
      <c r="O203" s="77"/>
      <c r="P203" s="77"/>
      <c r="Q203" s="77"/>
      <c r="R203" s="77"/>
      <c r="S203" s="77"/>
      <c r="T203" s="77"/>
      <c r="U203" s="77"/>
      <c r="V203" s="77"/>
      <c r="W203" s="77"/>
      <c r="X203" s="77"/>
    </row>
    <row r="204" spans="1:24" ht="15.75" customHeight="1" x14ac:dyDescent="0.4">
      <c r="A204" s="75"/>
      <c r="B204" s="75"/>
      <c r="C204" s="75"/>
      <c r="D204" s="75"/>
      <c r="E204" s="76"/>
      <c r="F204" s="76"/>
      <c r="G204" s="75"/>
      <c r="H204" s="75"/>
      <c r="I204" s="75"/>
      <c r="J204" s="75"/>
      <c r="K204" s="77"/>
      <c r="L204" s="77"/>
      <c r="M204" s="77"/>
      <c r="N204" s="77"/>
      <c r="O204" s="77"/>
      <c r="P204" s="77"/>
      <c r="Q204" s="77"/>
      <c r="R204" s="77"/>
      <c r="S204" s="77"/>
      <c r="T204" s="77"/>
      <c r="U204" s="77"/>
      <c r="V204" s="77"/>
      <c r="W204" s="77"/>
      <c r="X204" s="77"/>
    </row>
    <row r="205" spans="1:24" ht="15.75" customHeight="1" x14ac:dyDescent="0.4">
      <c r="A205" s="75"/>
      <c r="B205" s="75"/>
      <c r="C205" s="75"/>
      <c r="D205" s="75"/>
      <c r="E205" s="76"/>
      <c r="F205" s="76"/>
      <c r="G205" s="75"/>
      <c r="H205" s="75"/>
      <c r="I205" s="75"/>
      <c r="J205" s="75"/>
      <c r="K205" s="77"/>
      <c r="L205" s="77"/>
      <c r="M205" s="77"/>
      <c r="N205" s="77"/>
      <c r="O205" s="77"/>
      <c r="P205" s="77"/>
      <c r="Q205" s="77"/>
      <c r="R205" s="77"/>
      <c r="S205" s="77"/>
      <c r="T205" s="77"/>
      <c r="U205" s="77"/>
      <c r="V205" s="77"/>
      <c r="W205" s="77"/>
      <c r="X205" s="77"/>
    </row>
    <row r="206" spans="1:24" ht="15.75" customHeight="1" x14ac:dyDescent="0.4">
      <c r="A206" s="75"/>
      <c r="B206" s="75"/>
      <c r="C206" s="75"/>
      <c r="D206" s="75"/>
      <c r="E206" s="76"/>
      <c r="F206" s="76"/>
      <c r="G206" s="75"/>
      <c r="H206" s="75"/>
      <c r="I206" s="75"/>
      <c r="J206" s="75"/>
      <c r="K206" s="77"/>
      <c r="L206" s="77"/>
      <c r="M206" s="77"/>
      <c r="N206" s="77"/>
      <c r="O206" s="77"/>
      <c r="P206" s="77"/>
      <c r="Q206" s="77"/>
      <c r="R206" s="77"/>
      <c r="S206" s="77"/>
      <c r="T206" s="77"/>
      <c r="U206" s="77"/>
      <c r="V206" s="77"/>
      <c r="W206" s="77"/>
      <c r="X206" s="77"/>
    </row>
    <row r="207" spans="1:24" ht="15.75" customHeight="1" x14ac:dyDescent="0.4">
      <c r="A207" s="75"/>
      <c r="B207" s="75"/>
      <c r="C207" s="75"/>
      <c r="D207" s="75"/>
      <c r="E207" s="76"/>
      <c r="F207" s="76"/>
      <c r="G207" s="75"/>
      <c r="H207" s="75"/>
      <c r="I207" s="75"/>
      <c r="J207" s="75"/>
      <c r="K207" s="77"/>
      <c r="L207" s="77"/>
      <c r="M207" s="77"/>
      <c r="N207" s="77"/>
      <c r="O207" s="77"/>
      <c r="P207" s="77"/>
      <c r="Q207" s="77"/>
      <c r="R207" s="77"/>
      <c r="S207" s="77"/>
      <c r="T207" s="77"/>
      <c r="U207" s="77"/>
      <c r="V207" s="77"/>
      <c r="W207" s="77"/>
      <c r="X207" s="77"/>
    </row>
    <row r="208" spans="1:24" ht="15.75" customHeight="1" x14ac:dyDescent="0.4">
      <c r="A208" s="75"/>
      <c r="B208" s="75"/>
      <c r="C208" s="75"/>
      <c r="D208" s="75"/>
      <c r="E208" s="76"/>
      <c r="F208" s="76"/>
      <c r="G208" s="75"/>
      <c r="H208" s="75"/>
      <c r="I208" s="75"/>
      <c r="J208" s="75"/>
      <c r="K208" s="77"/>
      <c r="L208" s="77"/>
      <c r="M208" s="77"/>
      <c r="N208" s="77"/>
      <c r="O208" s="77"/>
      <c r="P208" s="77"/>
      <c r="Q208" s="77"/>
      <c r="R208" s="77"/>
      <c r="S208" s="77"/>
      <c r="T208" s="77"/>
      <c r="U208" s="77"/>
      <c r="V208" s="77"/>
      <c r="W208" s="77"/>
      <c r="X208" s="77"/>
    </row>
    <row r="209" spans="1:24" ht="15.75" customHeight="1" x14ac:dyDescent="0.4">
      <c r="A209" s="75"/>
      <c r="B209" s="75"/>
      <c r="C209" s="75"/>
      <c r="D209" s="75"/>
      <c r="E209" s="76"/>
      <c r="F209" s="76"/>
      <c r="G209" s="75"/>
      <c r="H209" s="75"/>
      <c r="I209" s="75"/>
      <c r="J209" s="75"/>
      <c r="K209" s="77"/>
      <c r="L209" s="77"/>
      <c r="M209" s="77"/>
      <c r="N209" s="77"/>
      <c r="O209" s="77"/>
      <c r="P209" s="77"/>
      <c r="Q209" s="77"/>
      <c r="R209" s="77"/>
      <c r="S209" s="77"/>
      <c r="T209" s="77"/>
      <c r="U209" s="77"/>
      <c r="V209" s="77"/>
      <c r="W209" s="77"/>
      <c r="X209" s="77"/>
    </row>
    <row r="210" spans="1:24" ht="15.75" customHeight="1" x14ac:dyDescent="0.4">
      <c r="A210" s="75"/>
      <c r="B210" s="75"/>
      <c r="C210" s="75"/>
      <c r="D210" s="75"/>
      <c r="E210" s="76"/>
      <c r="F210" s="76"/>
      <c r="G210" s="75"/>
      <c r="H210" s="75"/>
      <c r="I210" s="75"/>
      <c r="J210" s="75"/>
      <c r="K210" s="77"/>
      <c r="L210" s="77"/>
      <c r="M210" s="77"/>
      <c r="N210" s="77"/>
      <c r="O210" s="77"/>
      <c r="P210" s="77"/>
      <c r="Q210" s="77"/>
      <c r="R210" s="77"/>
      <c r="S210" s="77"/>
      <c r="T210" s="77"/>
      <c r="U210" s="77"/>
      <c r="V210" s="77"/>
      <c r="W210" s="77"/>
      <c r="X210" s="77"/>
    </row>
    <row r="211" spans="1:24" ht="15.75" customHeight="1" x14ac:dyDescent="0.4">
      <c r="A211" s="75"/>
      <c r="B211" s="75"/>
      <c r="C211" s="75"/>
      <c r="D211" s="75"/>
      <c r="E211" s="76"/>
      <c r="F211" s="76"/>
      <c r="G211" s="75"/>
      <c r="H211" s="75"/>
      <c r="I211" s="75"/>
      <c r="J211" s="75"/>
      <c r="K211" s="77"/>
      <c r="L211" s="77"/>
      <c r="M211" s="77"/>
      <c r="N211" s="77"/>
      <c r="O211" s="77"/>
      <c r="P211" s="77"/>
      <c r="Q211" s="77"/>
      <c r="R211" s="77"/>
      <c r="S211" s="77"/>
      <c r="T211" s="77"/>
      <c r="U211" s="77"/>
      <c r="V211" s="77"/>
      <c r="W211" s="77"/>
      <c r="X211" s="77"/>
    </row>
    <row r="212" spans="1:24" ht="15.75" customHeight="1" x14ac:dyDescent="0.4">
      <c r="A212" s="75"/>
      <c r="B212" s="75"/>
      <c r="C212" s="75"/>
      <c r="D212" s="75"/>
      <c r="E212" s="76"/>
      <c r="F212" s="76"/>
      <c r="G212" s="75"/>
      <c r="H212" s="75"/>
      <c r="I212" s="75"/>
      <c r="J212" s="75"/>
      <c r="K212" s="77"/>
      <c r="L212" s="77"/>
      <c r="M212" s="77"/>
      <c r="N212" s="77"/>
      <c r="O212" s="77"/>
      <c r="P212" s="77"/>
      <c r="Q212" s="77"/>
      <c r="R212" s="77"/>
      <c r="S212" s="77"/>
      <c r="T212" s="77"/>
      <c r="U212" s="77"/>
      <c r="V212" s="77"/>
      <c r="W212" s="77"/>
      <c r="X212" s="77"/>
    </row>
    <row r="213" spans="1:24" ht="15.75" customHeight="1" x14ac:dyDescent="0.4">
      <c r="A213" s="75"/>
      <c r="B213" s="75"/>
      <c r="C213" s="75"/>
      <c r="D213" s="75"/>
      <c r="E213" s="76"/>
      <c r="F213" s="76"/>
      <c r="G213" s="75"/>
      <c r="H213" s="75"/>
      <c r="I213" s="75"/>
      <c r="J213" s="75"/>
      <c r="K213" s="77"/>
      <c r="L213" s="77"/>
      <c r="M213" s="77"/>
      <c r="N213" s="77"/>
      <c r="O213" s="77"/>
      <c r="P213" s="77"/>
      <c r="Q213" s="77"/>
      <c r="R213" s="77"/>
      <c r="S213" s="77"/>
      <c r="T213" s="77"/>
      <c r="U213" s="77"/>
      <c r="V213" s="77"/>
      <c r="W213" s="77"/>
      <c r="X213" s="77"/>
    </row>
    <row r="214" spans="1:24" ht="15.75" customHeight="1" x14ac:dyDescent="0.4">
      <c r="A214" s="75"/>
      <c r="B214" s="75"/>
      <c r="C214" s="75"/>
      <c r="D214" s="75"/>
      <c r="E214" s="76"/>
      <c r="F214" s="76"/>
      <c r="G214" s="75"/>
      <c r="H214" s="75"/>
      <c r="I214" s="75"/>
      <c r="J214" s="75"/>
      <c r="K214" s="77"/>
      <c r="L214" s="77"/>
      <c r="M214" s="77"/>
      <c r="N214" s="77"/>
      <c r="O214" s="77"/>
      <c r="P214" s="77"/>
      <c r="Q214" s="77"/>
      <c r="R214" s="77"/>
      <c r="S214" s="77"/>
      <c r="T214" s="77"/>
      <c r="U214" s="77"/>
      <c r="V214" s="77"/>
      <c r="W214" s="77"/>
      <c r="X214" s="77"/>
    </row>
    <row r="215" spans="1:24" ht="15.75" customHeight="1" x14ac:dyDescent="0.4">
      <c r="A215" s="75"/>
      <c r="B215" s="75"/>
      <c r="C215" s="75"/>
      <c r="D215" s="75"/>
      <c r="E215" s="76"/>
      <c r="F215" s="76"/>
      <c r="G215" s="75"/>
      <c r="H215" s="75"/>
      <c r="I215" s="75"/>
      <c r="J215" s="75"/>
      <c r="K215" s="77"/>
      <c r="L215" s="77"/>
      <c r="M215" s="77"/>
      <c r="N215" s="77"/>
      <c r="O215" s="77"/>
      <c r="P215" s="77"/>
      <c r="Q215" s="77"/>
      <c r="R215" s="77"/>
      <c r="S215" s="77"/>
      <c r="T215" s="77"/>
      <c r="U215" s="77"/>
      <c r="V215" s="77"/>
      <c r="W215" s="77"/>
      <c r="X215" s="77"/>
    </row>
    <row r="216" spans="1:24" ht="15.75" customHeight="1" x14ac:dyDescent="0.4">
      <c r="A216" s="75"/>
      <c r="B216" s="75"/>
      <c r="C216" s="75"/>
      <c r="D216" s="75"/>
      <c r="E216" s="76"/>
      <c r="F216" s="76"/>
      <c r="G216" s="75"/>
      <c r="H216" s="75"/>
      <c r="I216" s="75"/>
      <c r="J216" s="75"/>
      <c r="K216" s="77"/>
      <c r="L216" s="77"/>
      <c r="M216" s="77"/>
      <c r="N216" s="77"/>
      <c r="O216" s="77"/>
      <c r="P216" s="77"/>
      <c r="Q216" s="77"/>
      <c r="R216" s="77"/>
      <c r="S216" s="77"/>
      <c r="T216" s="77"/>
      <c r="U216" s="77"/>
      <c r="V216" s="77"/>
      <c r="W216" s="77"/>
      <c r="X216" s="77"/>
    </row>
    <row r="217" spans="1:24" ht="15.75" customHeight="1" x14ac:dyDescent="0.4">
      <c r="A217" s="75"/>
      <c r="B217" s="75"/>
      <c r="C217" s="75"/>
      <c r="D217" s="75"/>
      <c r="E217" s="76"/>
      <c r="F217" s="76"/>
      <c r="G217" s="75"/>
      <c r="H217" s="75"/>
      <c r="I217" s="75"/>
      <c r="J217" s="75"/>
      <c r="K217" s="77"/>
      <c r="L217" s="77"/>
      <c r="M217" s="77"/>
      <c r="N217" s="77"/>
      <c r="O217" s="77"/>
      <c r="P217" s="77"/>
      <c r="Q217" s="77"/>
      <c r="R217" s="77"/>
      <c r="S217" s="77"/>
      <c r="T217" s="77"/>
      <c r="U217" s="77"/>
      <c r="V217" s="77"/>
      <c r="W217" s="77"/>
      <c r="X217" s="77"/>
    </row>
    <row r="218" spans="1:24" ht="15.75" customHeight="1" x14ac:dyDescent="0.4">
      <c r="A218" s="75"/>
      <c r="B218" s="75"/>
      <c r="C218" s="75"/>
      <c r="D218" s="75"/>
      <c r="E218" s="76"/>
      <c r="F218" s="76"/>
      <c r="G218" s="75"/>
      <c r="H218" s="75"/>
      <c r="I218" s="75"/>
      <c r="J218" s="75"/>
      <c r="K218" s="77"/>
      <c r="L218" s="77"/>
      <c r="M218" s="77"/>
      <c r="N218" s="77"/>
      <c r="O218" s="77"/>
      <c r="P218" s="77"/>
      <c r="Q218" s="77"/>
      <c r="R218" s="77"/>
      <c r="S218" s="77"/>
      <c r="T218" s="77"/>
      <c r="U218" s="77"/>
      <c r="V218" s="77"/>
      <c r="W218" s="77"/>
      <c r="X218" s="77"/>
    </row>
    <row r="219" spans="1:24" ht="15.75" customHeight="1" x14ac:dyDescent="0.4">
      <c r="A219" s="75"/>
      <c r="B219" s="75"/>
      <c r="C219" s="75"/>
      <c r="D219" s="75"/>
      <c r="E219" s="76"/>
      <c r="F219" s="76"/>
      <c r="G219" s="75"/>
      <c r="H219" s="75"/>
      <c r="I219" s="75"/>
      <c r="J219" s="75"/>
      <c r="K219" s="77"/>
      <c r="L219" s="77"/>
      <c r="M219" s="77"/>
      <c r="N219" s="77"/>
      <c r="O219" s="77"/>
      <c r="P219" s="77"/>
      <c r="Q219" s="77"/>
      <c r="R219" s="77"/>
      <c r="S219" s="77"/>
      <c r="T219" s="77"/>
      <c r="U219" s="77"/>
      <c r="V219" s="77"/>
      <c r="W219" s="77"/>
      <c r="X219" s="77"/>
    </row>
    <row r="220" spans="1:24" ht="15.75" customHeight="1" x14ac:dyDescent="0.4">
      <c r="A220" s="75"/>
      <c r="B220" s="75"/>
      <c r="C220" s="75"/>
      <c r="D220" s="75"/>
      <c r="E220" s="76"/>
      <c r="F220" s="76"/>
      <c r="G220" s="75"/>
      <c r="H220" s="75"/>
      <c r="I220" s="75"/>
      <c r="J220" s="75"/>
      <c r="K220" s="77"/>
      <c r="L220" s="77"/>
      <c r="M220" s="77"/>
      <c r="N220" s="77"/>
      <c r="O220" s="77"/>
      <c r="P220" s="77"/>
      <c r="Q220" s="77"/>
      <c r="R220" s="77"/>
      <c r="S220" s="77"/>
      <c r="T220" s="77"/>
      <c r="U220" s="77"/>
      <c r="V220" s="77"/>
      <c r="W220" s="77"/>
      <c r="X220" s="77"/>
    </row>
    <row r="221" spans="1:24" ht="15.75" customHeight="1" x14ac:dyDescent="0.4">
      <c r="A221" s="75"/>
      <c r="B221" s="75"/>
      <c r="C221" s="75"/>
      <c r="D221" s="75"/>
      <c r="E221" s="76"/>
      <c r="F221" s="76"/>
      <c r="G221" s="75"/>
      <c r="H221" s="75"/>
      <c r="I221" s="75"/>
      <c r="J221" s="75"/>
      <c r="K221" s="77"/>
      <c r="L221" s="77"/>
      <c r="M221" s="77"/>
      <c r="N221" s="77"/>
      <c r="O221" s="77"/>
      <c r="P221" s="77"/>
      <c r="Q221" s="77"/>
      <c r="R221" s="77"/>
      <c r="S221" s="77"/>
      <c r="T221" s="77"/>
      <c r="U221" s="77"/>
      <c r="V221" s="77"/>
      <c r="W221" s="77"/>
      <c r="X221" s="77"/>
    </row>
    <row r="222" spans="1:24" ht="15.75" customHeight="1" x14ac:dyDescent="0.4">
      <c r="A222" s="75"/>
      <c r="B222" s="75"/>
      <c r="C222" s="75"/>
      <c r="D222" s="75"/>
      <c r="E222" s="76"/>
      <c r="F222" s="76"/>
      <c r="G222" s="75"/>
      <c r="H222" s="75"/>
      <c r="I222" s="75"/>
      <c r="J222" s="75"/>
      <c r="K222" s="77"/>
      <c r="L222" s="77"/>
      <c r="M222" s="77"/>
      <c r="N222" s="77"/>
      <c r="O222" s="77"/>
      <c r="P222" s="77"/>
      <c r="Q222" s="77"/>
      <c r="R222" s="77"/>
      <c r="S222" s="77"/>
      <c r="T222" s="77"/>
      <c r="U222" s="77"/>
      <c r="V222" s="77"/>
      <c r="W222" s="77"/>
      <c r="X222" s="77"/>
    </row>
    <row r="223" spans="1:24" ht="15.75" customHeight="1" x14ac:dyDescent="0.4">
      <c r="A223" s="75"/>
      <c r="B223" s="75"/>
      <c r="C223" s="75"/>
      <c r="D223" s="75"/>
      <c r="E223" s="76"/>
      <c r="F223" s="76"/>
      <c r="G223" s="75"/>
      <c r="H223" s="75"/>
      <c r="I223" s="75"/>
      <c r="J223" s="75"/>
      <c r="K223" s="77"/>
      <c r="L223" s="77"/>
      <c r="M223" s="77"/>
      <c r="N223" s="77"/>
      <c r="O223" s="77"/>
      <c r="P223" s="77"/>
      <c r="Q223" s="77"/>
      <c r="R223" s="77"/>
      <c r="S223" s="77"/>
      <c r="T223" s="77"/>
      <c r="U223" s="77"/>
      <c r="V223" s="77"/>
      <c r="W223" s="77"/>
      <c r="X223" s="77"/>
    </row>
    <row r="224" spans="1:24" ht="15.75" customHeight="1" x14ac:dyDescent="0.4">
      <c r="A224" s="75"/>
      <c r="B224" s="75"/>
      <c r="C224" s="75"/>
      <c r="D224" s="75"/>
      <c r="E224" s="76"/>
      <c r="F224" s="76"/>
      <c r="G224" s="75"/>
      <c r="H224" s="75"/>
      <c r="I224" s="75"/>
      <c r="J224" s="75"/>
      <c r="K224" s="77"/>
      <c r="L224" s="77"/>
      <c r="M224" s="77"/>
      <c r="N224" s="77"/>
      <c r="O224" s="77"/>
      <c r="P224" s="77"/>
      <c r="Q224" s="77"/>
      <c r="R224" s="77"/>
      <c r="S224" s="77"/>
      <c r="T224" s="77"/>
      <c r="U224" s="77"/>
      <c r="V224" s="77"/>
      <c r="W224" s="77"/>
      <c r="X224" s="77"/>
    </row>
    <row r="225" spans="1:24" ht="15.75" customHeight="1" x14ac:dyDescent="0.4">
      <c r="A225" s="75"/>
      <c r="B225" s="75"/>
      <c r="C225" s="75"/>
      <c r="D225" s="75"/>
      <c r="E225" s="76"/>
      <c r="F225" s="76"/>
      <c r="G225" s="75"/>
      <c r="H225" s="75"/>
      <c r="I225" s="75"/>
      <c r="J225" s="75"/>
      <c r="K225" s="77"/>
      <c r="L225" s="77"/>
      <c r="M225" s="77"/>
      <c r="N225" s="77"/>
      <c r="O225" s="77"/>
      <c r="P225" s="77"/>
      <c r="Q225" s="77"/>
      <c r="R225" s="77"/>
      <c r="S225" s="77"/>
      <c r="T225" s="77"/>
      <c r="U225" s="77"/>
      <c r="V225" s="77"/>
      <c r="W225" s="77"/>
      <c r="X225" s="77"/>
    </row>
    <row r="226" spans="1:24" ht="15.75" customHeight="1" x14ac:dyDescent="0.4">
      <c r="A226" s="75"/>
      <c r="B226" s="75"/>
      <c r="C226" s="75"/>
      <c r="D226" s="75"/>
      <c r="E226" s="76"/>
      <c r="F226" s="76"/>
      <c r="G226" s="75"/>
      <c r="H226" s="75"/>
      <c r="I226" s="75"/>
      <c r="J226" s="75"/>
      <c r="K226" s="77"/>
      <c r="L226" s="77"/>
      <c r="M226" s="77"/>
      <c r="N226" s="77"/>
      <c r="O226" s="77"/>
      <c r="P226" s="77"/>
      <c r="Q226" s="77"/>
      <c r="R226" s="77"/>
      <c r="S226" s="77"/>
      <c r="T226" s="77"/>
      <c r="U226" s="77"/>
      <c r="V226" s="77"/>
      <c r="W226" s="77"/>
      <c r="X226" s="77"/>
    </row>
    <row r="227" spans="1:24" ht="15.75" customHeight="1" x14ac:dyDescent="0.4">
      <c r="A227" s="75"/>
      <c r="B227" s="75"/>
      <c r="C227" s="75"/>
      <c r="D227" s="75"/>
      <c r="E227" s="76"/>
      <c r="F227" s="76"/>
      <c r="G227" s="75"/>
      <c r="H227" s="75"/>
      <c r="I227" s="75"/>
      <c r="J227" s="75"/>
      <c r="K227" s="77"/>
      <c r="L227" s="77"/>
      <c r="M227" s="77"/>
      <c r="N227" s="77"/>
      <c r="O227" s="77"/>
      <c r="P227" s="77"/>
      <c r="Q227" s="77"/>
      <c r="R227" s="77"/>
      <c r="S227" s="77"/>
      <c r="T227" s="77"/>
      <c r="U227" s="77"/>
      <c r="V227" s="77"/>
      <c r="W227" s="77"/>
      <c r="X227" s="77"/>
    </row>
    <row r="228" spans="1:24" ht="15.75" customHeight="1" x14ac:dyDescent="0.4">
      <c r="A228" s="75"/>
      <c r="B228" s="75"/>
      <c r="C228" s="75"/>
      <c r="D228" s="75"/>
      <c r="E228" s="76"/>
      <c r="F228" s="76"/>
      <c r="G228" s="75"/>
      <c r="H228" s="75"/>
      <c r="I228" s="75"/>
      <c r="J228" s="75"/>
      <c r="K228" s="77"/>
      <c r="L228" s="77"/>
      <c r="M228" s="77"/>
      <c r="N228" s="77"/>
      <c r="O228" s="77"/>
      <c r="P228" s="77"/>
      <c r="Q228" s="77"/>
      <c r="R228" s="77"/>
      <c r="S228" s="77"/>
      <c r="T228" s="77"/>
      <c r="U228" s="77"/>
      <c r="V228" s="77"/>
      <c r="W228" s="77"/>
      <c r="X228" s="77"/>
    </row>
    <row r="229" spans="1:24" ht="15.75" customHeight="1" x14ac:dyDescent="0.4">
      <c r="A229" s="75"/>
      <c r="B229" s="75"/>
      <c r="C229" s="75"/>
      <c r="D229" s="75"/>
      <c r="E229" s="76"/>
      <c r="F229" s="76"/>
      <c r="G229" s="75"/>
      <c r="H229" s="75"/>
      <c r="I229" s="75"/>
      <c r="J229" s="75"/>
      <c r="K229" s="77"/>
      <c r="L229" s="77"/>
      <c r="M229" s="77"/>
      <c r="N229" s="77"/>
      <c r="O229" s="77"/>
      <c r="P229" s="77"/>
      <c r="Q229" s="77"/>
      <c r="R229" s="77"/>
      <c r="S229" s="77"/>
      <c r="T229" s="77"/>
      <c r="U229" s="77"/>
      <c r="V229" s="77"/>
      <c r="W229" s="77"/>
      <c r="X229" s="77"/>
    </row>
    <row r="230" spans="1:24" ht="15.75" customHeight="1" x14ac:dyDescent="0.4">
      <c r="A230" s="75"/>
      <c r="B230" s="75"/>
      <c r="C230" s="75"/>
      <c r="D230" s="75"/>
      <c r="E230" s="76"/>
      <c r="F230" s="76"/>
      <c r="G230" s="75"/>
      <c r="H230" s="75"/>
      <c r="I230" s="75"/>
      <c r="J230" s="75"/>
      <c r="K230" s="77"/>
      <c r="L230" s="77"/>
      <c r="M230" s="77"/>
      <c r="N230" s="77"/>
      <c r="O230" s="77"/>
      <c r="P230" s="77"/>
      <c r="Q230" s="77"/>
      <c r="R230" s="77"/>
      <c r="S230" s="77"/>
      <c r="T230" s="77"/>
      <c r="U230" s="77"/>
      <c r="V230" s="77"/>
      <c r="W230" s="77"/>
      <c r="X230" s="77"/>
    </row>
    <row r="231" spans="1:24" ht="15.75" customHeight="1" x14ac:dyDescent="0.4">
      <c r="A231" s="75"/>
      <c r="B231" s="75"/>
      <c r="C231" s="75"/>
      <c r="D231" s="75"/>
      <c r="E231" s="76"/>
      <c r="F231" s="76"/>
      <c r="G231" s="75"/>
      <c r="H231" s="75"/>
      <c r="I231" s="75"/>
      <c r="J231" s="75"/>
      <c r="K231" s="77"/>
      <c r="L231" s="77"/>
      <c r="M231" s="77"/>
      <c r="N231" s="77"/>
      <c r="O231" s="77"/>
      <c r="P231" s="77"/>
      <c r="Q231" s="77"/>
      <c r="R231" s="77"/>
      <c r="S231" s="77"/>
      <c r="T231" s="77"/>
      <c r="U231" s="77"/>
      <c r="V231" s="77"/>
      <c r="W231" s="77"/>
      <c r="X231" s="77"/>
    </row>
    <row r="232" spans="1:24" ht="15.75" customHeight="1" x14ac:dyDescent="0.4">
      <c r="A232" s="75"/>
      <c r="B232" s="75"/>
      <c r="C232" s="75"/>
      <c r="D232" s="75"/>
      <c r="E232" s="76"/>
      <c r="F232" s="76"/>
      <c r="G232" s="75"/>
      <c r="H232" s="75"/>
      <c r="I232" s="75"/>
      <c r="J232" s="75"/>
      <c r="K232" s="77"/>
      <c r="L232" s="77"/>
      <c r="M232" s="77"/>
      <c r="N232" s="77"/>
      <c r="O232" s="77"/>
      <c r="P232" s="77"/>
      <c r="Q232" s="77"/>
      <c r="R232" s="77"/>
      <c r="S232" s="77"/>
      <c r="T232" s="77"/>
      <c r="U232" s="77"/>
      <c r="V232" s="77"/>
      <c r="W232" s="77"/>
      <c r="X232" s="77"/>
    </row>
    <row r="233" spans="1:24" ht="15.75" customHeight="1" x14ac:dyDescent="0.4">
      <c r="A233" s="75"/>
      <c r="B233" s="75"/>
      <c r="C233" s="75"/>
      <c r="D233" s="75"/>
      <c r="E233" s="76"/>
      <c r="F233" s="76"/>
      <c r="G233" s="75"/>
      <c r="H233" s="75"/>
      <c r="I233" s="75"/>
      <c r="J233" s="75"/>
      <c r="K233" s="77"/>
      <c r="L233" s="77"/>
      <c r="M233" s="77"/>
      <c r="N233" s="77"/>
      <c r="O233" s="77"/>
      <c r="P233" s="77"/>
      <c r="Q233" s="77"/>
      <c r="R233" s="77"/>
      <c r="S233" s="77"/>
      <c r="T233" s="77"/>
      <c r="U233" s="77"/>
      <c r="V233" s="77"/>
      <c r="W233" s="77"/>
      <c r="X233" s="77"/>
    </row>
    <row r="234" spans="1:24" ht="15.75" customHeight="1" x14ac:dyDescent="0.4">
      <c r="A234" s="75"/>
      <c r="B234" s="75"/>
      <c r="C234" s="75"/>
      <c r="D234" s="75"/>
      <c r="E234" s="76"/>
      <c r="F234" s="76"/>
      <c r="G234" s="75"/>
      <c r="H234" s="75"/>
      <c r="I234" s="75"/>
      <c r="J234" s="75"/>
      <c r="K234" s="77"/>
      <c r="L234" s="77"/>
      <c r="M234" s="77"/>
      <c r="N234" s="77"/>
      <c r="O234" s="77"/>
      <c r="P234" s="77"/>
      <c r="Q234" s="77"/>
      <c r="R234" s="77"/>
      <c r="S234" s="77"/>
      <c r="T234" s="77"/>
      <c r="U234" s="77"/>
      <c r="V234" s="77"/>
      <c r="W234" s="77"/>
      <c r="X234" s="77"/>
    </row>
    <row r="235" spans="1:24" ht="15.75" customHeight="1" x14ac:dyDescent="0.4">
      <c r="A235" s="75"/>
      <c r="B235" s="75"/>
      <c r="C235" s="75"/>
      <c r="D235" s="75"/>
      <c r="E235" s="76"/>
      <c r="F235" s="76"/>
      <c r="G235" s="75"/>
      <c r="H235" s="75"/>
      <c r="I235" s="75"/>
      <c r="J235" s="75"/>
      <c r="K235" s="77"/>
      <c r="L235" s="77"/>
      <c r="M235" s="77"/>
      <c r="N235" s="77"/>
      <c r="O235" s="77"/>
      <c r="P235" s="77"/>
      <c r="Q235" s="77"/>
      <c r="R235" s="77"/>
      <c r="S235" s="77"/>
      <c r="T235" s="77"/>
      <c r="U235" s="77"/>
      <c r="V235" s="77"/>
      <c r="W235" s="77"/>
      <c r="X235" s="77"/>
    </row>
    <row r="236" spans="1:24" ht="15.75" customHeight="1" x14ac:dyDescent="0.4">
      <c r="A236" s="75"/>
      <c r="B236" s="75"/>
      <c r="C236" s="75"/>
      <c r="D236" s="75"/>
      <c r="E236" s="76"/>
      <c r="F236" s="76"/>
      <c r="G236" s="75"/>
      <c r="H236" s="75"/>
      <c r="I236" s="75"/>
      <c r="J236" s="75"/>
      <c r="K236" s="77"/>
      <c r="L236" s="77"/>
      <c r="M236" s="77"/>
      <c r="N236" s="77"/>
      <c r="O236" s="77"/>
      <c r="P236" s="77"/>
      <c r="Q236" s="77"/>
      <c r="R236" s="77"/>
      <c r="S236" s="77"/>
      <c r="T236" s="77"/>
      <c r="U236" s="77"/>
      <c r="V236" s="77"/>
      <c r="W236" s="77"/>
      <c r="X236" s="77"/>
    </row>
    <row r="237" spans="1:24" ht="15.75" customHeight="1" x14ac:dyDescent="0.4">
      <c r="A237" s="75"/>
      <c r="B237" s="75"/>
      <c r="C237" s="75"/>
      <c r="D237" s="75"/>
      <c r="E237" s="76"/>
      <c r="F237" s="76"/>
      <c r="G237" s="75"/>
      <c r="H237" s="75"/>
      <c r="I237" s="75"/>
      <c r="J237" s="75"/>
      <c r="K237" s="77"/>
      <c r="L237" s="77"/>
      <c r="M237" s="77"/>
      <c r="N237" s="77"/>
      <c r="O237" s="77"/>
      <c r="P237" s="77"/>
      <c r="Q237" s="77"/>
      <c r="R237" s="77"/>
      <c r="S237" s="77"/>
      <c r="T237" s="77"/>
      <c r="U237" s="77"/>
      <c r="V237" s="77"/>
      <c r="W237" s="77"/>
      <c r="X237" s="77"/>
    </row>
    <row r="238" spans="1:24" ht="15.75" customHeight="1" x14ac:dyDescent="0.4">
      <c r="A238" s="75"/>
      <c r="B238" s="75"/>
      <c r="C238" s="75"/>
      <c r="D238" s="75"/>
      <c r="E238" s="76"/>
      <c r="F238" s="76"/>
      <c r="G238" s="75"/>
      <c r="H238" s="75"/>
      <c r="I238" s="75"/>
      <c r="J238" s="75"/>
      <c r="K238" s="77"/>
      <c r="L238" s="77"/>
      <c r="M238" s="77"/>
      <c r="N238" s="77"/>
      <c r="O238" s="77"/>
      <c r="P238" s="77"/>
      <c r="Q238" s="77"/>
      <c r="R238" s="77"/>
      <c r="S238" s="77"/>
      <c r="T238" s="77"/>
      <c r="U238" s="77"/>
      <c r="V238" s="77"/>
      <c r="W238" s="77"/>
      <c r="X238" s="77"/>
    </row>
    <row r="239" spans="1:24" ht="15.75" customHeight="1" x14ac:dyDescent="0.4">
      <c r="A239" s="75"/>
      <c r="B239" s="75"/>
      <c r="C239" s="75"/>
      <c r="D239" s="75"/>
      <c r="E239" s="76"/>
      <c r="F239" s="76"/>
      <c r="G239" s="75"/>
      <c r="H239" s="75"/>
      <c r="I239" s="75"/>
      <c r="J239" s="75"/>
      <c r="K239" s="77"/>
      <c r="L239" s="77"/>
      <c r="M239" s="77"/>
      <c r="N239" s="77"/>
      <c r="O239" s="77"/>
      <c r="P239" s="77"/>
      <c r="Q239" s="77"/>
      <c r="R239" s="77"/>
      <c r="S239" s="77"/>
      <c r="T239" s="77"/>
      <c r="U239" s="77"/>
      <c r="V239" s="77"/>
      <c r="W239" s="77"/>
      <c r="X239" s="77"/>
    </row>
    <row r="240" spans="1:24" ht="15.75" customHeight="1" x14ac:dyDescent="0.4">
      <c r="A240" s="75"/>
      <c r="B240" s="75"/>
      <c r="C240" s="75"/>
      <c r="D240" s="75"/>
      <c r="E240" s="76"/>
      <c r="F240" s="76"/>
      <c r="G240" s="75"/>
      <c r="H240" s="75"/>
      <c r="I240" s="75"/>
      <c r="J240" s="75"/>
      <c r="K240" s="77"/>
      <c r="L240" s="77"/>
      <c r="M240" s="77"/>
      <c r="N240" s="77"/>
      <c r="O240" s="77"/>
      <c r="P240" s="77"/>
      <c r="Q240" s="77"/>
      <c r="R240" s="77"/>
      <c r="S240" s="77"/>
      <c r="T240" s="77"/>
      <c r="U240" s="77"/>
      <c r="V240" s="77"/>
      <c r="W240" s="77"/>
      <c r="X240" s="77"/>
    </row>
    <row r="241" spans="1:24" ht="15.75" customHeight="1" x14ac:dyDescent="0.4">
      <c r="A241" s="75"/>
      <c r="B241" s="75"/>
      <c r="C241" s="75"/>
      <c r="D241" s="75"/>
      <c r="E241" s="76"/>
      <c r="F241" s="76"/>
      <c r="G241" s="75"/>
      <c r="H241" s="75"/>
      <c r="I241" s="75"/>
      <c r="J241" s="75"/>
      <c r="K241" s="77"/>
      <c r="L241" s="77"/>
      <c r="M241" s="77"/>
      <c r="N241" s="77"/>
      <c r="O241" s="77"/>
      <c r="P241" s="77"/>
      <c r="Q241" s="77"/>
      <c r="R241" s="77"/>
      <c r="S241" s="77"/>
      <c r="T241" s="77"/>
      <c r="U241" s="77"/>
      <c r="V241" s="77"/>
      <c r="W241" s="77"/>
      <c r="X241" s="77"/>
    </row>
    <row r="242" spans="1:24" ht="15.75" customHeight="1" x14ac:dyDescent="0.4">
      <c r="A242" s="75"/>
      <c r="B242" s="75"/>
      <c r="C242" s="75"/>
      <c r="D242" s="75"/>
      <c r="E242" s="76"/>
      <c r="F242" s="76"/>
      <c r="G242" s="75"/>
      <c r="H242" s="75"/>
      <c r="I242" s="75"/>
      <c r="J242" s="75"/>
      <c r="K242" s="77"/>
      <c r="L242" s="77"/>
      <c r="M242" s="77"/>
      <c r="N242" s="77"/>
      <c r="O242" s="77"/>
      <c r="P242" s="77"/>
      <c r="Q242" s="77"/>
      <c r="R242" s="77"/>
      <c r="S242" s="77"/>
      <c r="T242" s="77"/>
      <c r="U242" s="77"/>
      <c r="V242" s="77"/>
      <c r="W242" s="77"/>
      <c r="X242" s="77"/>
    </row>
    <row r="243" spans="1:24" ht="15.75" customHeight="1" x14ac:dyDescent="0.4">
      <c r="A243" s="75"/>
      <c r="B243" s="75"/>
      <c r="C243" s="75"/>
      <c r="D243" s="75"/>
      <c r="E243" s="76"/>
      <c r="F243" s="76"/>
      <c r="G243" s="75"/>
      <c r="H243" s="75"/>
      <c r="I243" s="75"/>
      <c r="J243" s="75"/>
      <c r="K243" s="77"/>
      <c r="L243" s="77"/>
      <c r="M243" s="77"/>
      <c r="N243" s="77"/>
      <c r="O243" s="77"/>
      <c r="P243" s="77"/>
      <c r="Q243" s="77"/>
      <c r="R243" s="77"/>
      <c r="S243" s="77"/>
      <c r="T243" s="77"/>
      <c r="U243" s="77"/>
      <c r="V243" s="77"/>
      <c r="W243" s="77"/>
      <c r="X243" s="77"/>
    </row>
    <row r="244" spans="1:24" ht="15.75" customHeight="1" x14ac:dyDescent="0.4">
      <c r="A244" s="75"/>
      <c r="B244" s="75"/>
      <c r="C244" s="75"/>
      <c r="D244" s="75"/>
      <c r="E244" s="76"/>
      <c r="F244" s="76"/>
      <c r="G244" s="75"/>
      <c r="H244" s="75"/>
      <c r="I244" s="75"/>
      <c r="J244" s="75"/>
      <c r="K244" s="77"/>
      <c r="L244" s="77"/>
      <c r="M244" s="77"/>
      <c r="N244" s="77"/>
      <c r="O244" s="77"/>
      <c r="P244" s="77"/>
      <c r="Q244" s="77"/>
      <c r="R244" s="77"/>
      <c r="S244" s="77"/>
      <c r="T244" s="77"/>
      <c r="U244" s="77"/>
      <c r="V244" s="77"/>
      <c r="W244" s="77"/>
      <c r="X244" s="77"/>
    </row>
    <row r="245" spans="1:24" ht="15.75" customHeight="1" x14ac:dyDescent="0.4">
      <c r="A245" s="75"/>
      <c r="B245" s="75"/>
      <c r="C245" s="75"/>
      <c r="D245" s="75"/>
      <c r="E245" s="76"/>
      <c r="F245" s="76"/>
      <c r="G245" s="75"/>
      <c r="H245" s="75"/>
      <c r="I245" s="75"/>
      <c r="J245" s="75"/>
      <c r="K245" s="77"/>
      <c r="L245" s="77"/>
      <c r="M245" s="77"/>
      <c r="N245" s="77"/>
      <c r="O245" s="77"/>
      <c r="P245" s="77"/>
      <c r="Q245" s="77"/>
      <c r="R245" s="77"/>
      <c r="S245" s="77"/>
      <c r="T245" s="77"/>
      <c r="U245" s="77"/>
      <c r="V245" s="77"/>
      <c r="W245" s="77"/>
      <c r="X245" s="77"/>
    </row>
    <row r="246" spans="1:24" ht="15.75" customHeight="1" x14ac:dyDescent="0.4">
      <c r="A246" s="75"/>
      <c r="B246" s="75"/>
      <c r="C246" s="75"/>
      <c r="D246" s="75"/>
      <c r="E246" s="76"/>
      <c r="F246" s="76"/>
      <c r="G246" s="75"/>
      <c r="H246" s="75"/>
      <c r="I246" s="75"/>
      <c r="J246" s="75"/>
      <c r="K246" s="77"/>
      <c r="L246" s="77"/>
      <c r="M246" s="77"/>
      <c r="N246" s="77"/>
      <c r="O246" s="77"/>
      <c r="P246" s="77"/>
      <c r="Q246" s="77"/>
      <c r="R246" s="77"/>
      <c r="S246" s="77"/>
      <c r="T246" s="77"/>
      <c r="U246" s="77"/>
      <c r="V246" s="77"/>
      <c r="W246" s="77"/>
      <c r="X246" s="77"/>
    </row>
    <row r="247" spans="1:24" ht="15.75" customHeight="1" x14ac:dyDescent="0.4">
      <c r="A247" s="75"/>
      <c r="B247" s="75"/>
      <c r="C247" s="75"/>
      <c r="D247" s="75"/>
      <c r="E247" s="76"/>
      <c r="F247" s="76"/>
      <c r="G247" s="75"/>
      <c r="H247" s="75"/>
      <c r="I247" s="75"/>
      <c r="J247" s="75"/>
      <c r="K247" s="77"/>
      <c r="L247" s="77"/>
      <c r="M247" s="77"/>
      <c r="N247" s="77"/>
      <c r="O247" s="77"/>
      <c r="P247" s="77"/>
      <c r="Q247" s="77"/>
      <c r="R247" s="77"/>
      <c r="S247" s="77"/>
      <c r="T247" s="77"/>
      <c r="U247" s="77"/>
      <c r="V247" s="77"/>
      <c r="W247" s="77"/>
      <c r="X247" s="77"/>
    </row>
    <row r="248" spans="1:24" ht="15.75" customHeight="1" x14ac:dyDescent="0.4">
      <c r="A248" s="75"/>
      <c r="B248" s="75"/>
      <c r="C248" s="75"/>
      <c r="D248" s="75"/>
      <c r="E248" s="76"/>
      <c r="F248" s="76"/>
      <c r="G248" s="75"/>
      <c r="H248" s="75"/>
      <c r="I248" s="75"/>
      <c r="J248" s="75"/>
      <c r="K248" s="77"/>
      <c r="L248" s="77"/>
      <c r="M248" s="77"/>
      <c r="N248" s="77"/>
      <c r="O248" s="77"/>
      <c r="P248" s="77"/>
      <c r="Q248" s="77"/>
      <c r="R248" s="77"/>
      <c r="S248" s="77"/>
      <c r="T248" s="77"/>
      <c r="U248" s="77"/>
      <c r="V248" s="77"/>
      <c r="W248" s="77"/>
      <c r="X248" s="77"/>
    </row>
    <row r="249" spans="1:24" ht="15.75" customHeight="1" x14ac:dyDescent="0.4">
      <c r="A249" s="75"/>
      <c r="B249" s="75"/>
      <c r="C249" s="75"/>
      <c r="D249" s="75"/>
      <c r="E249" s="76"/>
      <c r="F249" s="76"/>
      <c r="G249" s="75"/>
      <c r="H249" s="75"/>
      <c r="I249" s="75"/>
      <c r="J249" s="75"/>
      <c r="K249" s="77"/>
      <c r="L249" s="77"/>
      <c r="M249" s="77"/>
      <c r="N249" s="77"/>
      <c r="O249" s="77"/>
      <c r="P249" s="77"/>
      <c r="Q249" s="77"/>
      <c r="R249" s="77"/>
      <c r="S249" s="77"/>
      <c r="T249" s="77"/>
      <c r="U249" s="77"/>
      <c r="V249" s="77"/>
      <c r="W249" s="77"/>
      <c r="X249" s="77"/>
    </row>
    <row r="250" spans="1:24" ht="15.75" customHeight="1" x14ac:dyDescent="0.4">
      <c r="A250" s="75"/>
      <c r="B250" s="75"/>
      <c r="C250" s="75"/>
      <c r="D250" s="75"/>
      <c r="E250" s="76"/>
      <c r="F250" s="76"/>
      <c r="G250" s="75"/>
      <c r="H250" s="75"/>
      <c r="I250" s="75"/>
      <c r="J250" s="75"/>
      <c r="K250" s="77"/>
      <c r="L250" s="77"/>
      <c r="M250" s="77"/>
      <c r="N250" s="77"/>
      <c r="O250" s="77"/>
      <c r="P250" s="77"/>
      <c r="Q250" s="77"/>
      <c r="R250" s="77"/>
      <c r="S250" s="77"/>
      <c r="T250" s="77"/>
      <c r="U250" s="77"/>
      <c r="V250" s="77"/>
      <c r="W250" s="77"/>
      <c r="X250" s="77"/>
    </row>
    <row r="251" spans="1:24" ht="15.75" customHeight="1" x14ac:dyDescent="0.4">
      <c r="A251" s="75"/>
      <c r="B251" s="75"/>
      <c r="C251" s="75"/>
      <c r="D251" s="75"/>
      <c r="E251" s="76"/>
      <c r="F251" s="76"/>
      <c r="G251" s="75"/>
      <c r="H251" s="75"/>
      <c r="I251" s="75"/>
      <c r="J251" s="75"/>
      <c r="K251" s="77"/>
      <c r="L251" s="77"/>
      <c r="M251" s="77"/>
      <c r="N251" s="77"/>
      <c r="O251" s="77"/>
      <c r="P251" s="77"/>
      <c r="Q251" s="77"/>
      <c r="R251" s="77"/>
      <c r="S251" s="77"/>
      <c r="T251" s="77"/>
      <c r="U251" s="77"/>
      <c r="V251" s="77"/>
      <c r="W251" s="77"/>
      <c r="X251" s="77"/>
    </row>
    <row r="252" spans="1:24" ht="15.75" customHeight="1" x14ac:dyDescent="0.4">
      <c r="A252" s="75"/>
      <c r="B252" s="75"/>
      <c r="C252" s="75"/>
      <c r="D252" s="75"/>
      <c r="E252" s="76"/>
      <c r="F252" s="76"/>
      <c r="G252" s="75"/>
      <c r="H252" s="75"/>
      <c r="I252" s="75"/>
      <c r="J252" s="75"/>
      <c r="K252" s="77"/>
      <c r="L252" s="77"/>
      <c r="M252" s="77"/>
      <c r="N252" s="77"/>
      <c r="O252" s="77"/>
      <c r="P252" s="77"/>
      <c r="Q252" s="77"/>
      <c r="R252" s="77"/>
      <c r="S252" s="77"/>
      <c r="T252" s="77"/>
      <c r="U252" s="77"/>
      <c r="V252" s="77"/>
      <c r="W252" s="77"/>
      <c r="X252" s="77"/>
    </row>
    <row r="253" spans="1:24" ht="15.75" customHeight="1" x14ac:dyDescent="0.4">
      <c r="A253" s="75"/>
      <c r="B253" s="75"/>
      <c r="C253" s="75"/>
      <c r="D253" s="75"/>
      <c r="E253" s="76"/>
      <c r="F253" s="76"/>
      <c r="G253" s="75"/>
      <c r="H253" s="75"/>
      <c r="I253" s="75"/>
      <c r="J253" s="75"/>
      <c r="K253" s="77"/>
      <c r="L253" s="77"/>
      <c r="M253" s="77"/>
      <c r="N253" s="77"/>
      <c r="O253" s="77"/>
      <c r="P253" s="77"/>
      <c r="Q253" s="77"/>
      <c r="R253" s="77"/>
      <c r="S253" s="77"/>
      <c r="T253" s="77"/>
      <c r="U253" s="77"/>
      <c r="V253" s="77"/>
      <c r="W253" s="77"/>
      <c r="X253" s="77"/>
    </row>
    <row r="254" spans="1:24" ht="15.75" customHeight="1" x14ac:dyDescent="0.4">
      <c r="A254" s="75"/>
      <c r="B254" s="75"/>
      <c r="C254" s="75"/>
      <c r="D254" s="75"/>
      <c r="E254" s="76"/>
      <c r="F254" s="76"/>
      <c r="G254" s="75"/>
      <c r="H254" s="75"/>
      <c r="I254" s="75"/>
      <c r="J254" s="75"/>
      <c r="K254" s="77"/>
      <c r="L254" s="77"/>
      <c r="M254" s="77"/>
      <c r="N254" s="77"/>
      <c r="O254" s="77"/>
      <c r="P254" s="77"/>
      <c r="Q254" s="77"/>
      <c r="R254" s="77"/>
      <c r="S254" s="77"/>
      <c r="T254" s="77"/>
      <c r="U254" s="77"/>
      <c r="V254" s="77"/>
      <c r="W254" s="77"/>
      <c r="X254" s="77"/>
    </row>
    <row r="255" spans="1:24" ht="15.75" customHeight="1" x14ac:dyDescent="0.4">
      <c r="A255" s="75"/>
      <c r="B255" s="75"/>
      <c r="C255" s="75"/>
      <c r="D255" s="75"/>
      <c r="E255" s="76"/>
      <c r="F255" s="76"/>
      <c r="G255" s="75"/>
      <c r="H255" s="75"/>
      <c r="I255" s="75"/>
      <c r="J255" s="75"/>
      <c r="K255" s="77"/>
      <c r="L255" s="77"/>
      <c r="M255" s="77"/>
      <c r="N255" s="77"/>
      <c r="O255" s="77"/>
      <c r="P255" s="77"/>
      <c r="Q255" s="77"/>
      <c r="R255" s="77"/>
      <c r="S255" s="77"/>
      <c r="T255" s="77"/>
      <c r="U255" s="77"/>
      <c r="V255" s="77"/>
      <c r="W255" s="77"/>
      <c r="X255" s="77"/>
    </row>
    <row r="256" spans="1:24" ht="15.75" customHeight="1" x14ac:dyDescent="0.4">
      <c r="A256" s="75"/>
      <c r="B256" s="75"/>
      <c r="C256" s="75"/>
      <c r="D256" s="75"/>
      <c r="E256" s="76"/>
      <c r="F256" s="76"/>
      <c r="G256" s="75"/>
      <c r="H256" s="75"/>
      <c r="I256" s="75"/>
      <c r="J256" s="75"/>
      <c r="K256" s="77"/>
      <c r="L256" s="77"/>
      <c r="M256" s="77"/>
      <c r="N256" s="77"/>
      <c r="O256" s="77"/>
      <c r="P256" s="77"/>
      <c r="Q256" s="77"/>
      <c r="R256" s="77"/>
      <c r="S256" s="77"/>
      <c r="T256" s="77"/>
      <c r="U256" s="77"/>
      <c r="V256" s="77"/>
      <c r="W256" s="77"/>
      <c r="X256" s="77"/>
    </row>
    <row r="257" spans="1:24" ht="15.75" customHeight="1" x14ac:dyDescent="0.4">
      <c r="A257" s="75"/>
      <c r="B257" s="75"/>
      <c r="C257" s="75"/>
      <c r="D257" s="75"/>
      <c r="E257" s="76"/>
      <c r="F257" s="76"/>
      <c r="G257" s="75"/>
      <c r="H257" s="75"/>
      <c r="I257" s="75"/>
      <c r="J257" s="75"/>
      <c r="K257" s="77"/>
      <c r="L257" s="77"/>
      <c r="M257" s="77"/>
      <c r="N257" s="77"/>
      <c r="O257" s="77"/>
      <c r="P257" s="77"/>
      <c r="Q257" s="77"/>
      <c r="R257" s="77"/>
      <c r="S257" s="77"/>
      <c r="T257" s="77"/>
      <c r="U257" s="77"/>
      <c r="V257" s="77"/>
      <c r="W257" s="77"/>
      <c r="X257" s="77"/>
    </row>
    <row r="258" spans="1:24" ht="15.75" customHeight="1" x14ac:dyDescent="0.4">
      <c r="A258" s="75"/>
      <c r="B258" s="75"/>
      <c r="C258" s="75"/>
      <c r="D258" s="75"/>
      <c r="E258" s="76"/>
      <c r="F258" s="76"/>
      <c r="G258" s="75"/>
      <c r="H258" s="75"/>
      <c r="I258" s="75"/>
      <c r="J258" s="75"/>
      <c r="K258" s="77"/>
      <c r="L258" s="77"/>
      <c r="M258" s="77"/>
      <c r="N258" s="77"/>
      <c r="O258" s="77"/>
      <c r="P258" s="77"/>
      <c r="Q258" s="77"/>
      <c r="R258" s="77"/>
      <c r="S258" s="77"/>
      <c r="T258" s="77"/>
      <c r="U258" s="77"/>
      <c r="V258" s="77"/>
      <c r="W258" s="77"/>
      <c r="X258" s="77"/>
    </row>
    <row r="259" spans="1:24" ht="15.75" customHeight="1" x14ac:dyDescent="0.4">
      <c r="A259" s="75"/>
      <c r="B259" s="75"/>
      <c r="C259" s="75"/>
      <c r="D259" s="75"/>
      <c r="E259" s="76"/>
      <c r="F259" s="76"/>
      <c r="G259" s="75"/>
      <c r="H259" s="75"/>
      <c r="I259" s="75"/>
      <c r="J259" s="75"/>
      <c r="K259" s="77"/>
      <c r="L259" s="77"/>
      <c r="M259" s="77"/>
      <c r="N259" s="77"/>
      <c r="O259" s="77"/>
      <c r="P259" s="77"/>
      <c r="Q259" s="77"/>
      <c r="R259" s="77"/>
      <c r="S259" s="77"/>
      <c r="T259" s="77"/>
      <c r="U259" s="77"/>
      <c r="V259" s="77"/>
      <c r="W259" s="77"/>
      <c r="X259" s="77"/>
    </row>
    <row r="260" spans="1:24" ht="15.75" customHeight="1" x14ac:dyDescent="0.4">
      <c r="A260" s="75"/>
      <c r="B260" s="75"/>
      <c r="C260" s="75"/>
      <c r="D260" s="75"/>
      <c r="E260" s="76"/>
      <c r="F260" s="76"/>
      <c r="G260" s="75"/>
      <c r="H260" s="75"/>
      <c r="I260" s="75"/>
      <c r="J260" s="75"/>
      <c r="K260" s="77"/>
      <c r="L260" s="77"/>
      <c r="M260" s="77"/>
      <c r="N260" s="77"/>
      <c r="O260" s="77"/>
      <c r="P260" s="77"/>
      <c r="Q260" s="77"/>
      <c r="R260" s="77"/>
      <c r="S260" s="77"/>
      <c r="T260" s="77"/>
      <c r="U260" s="77"/>
      <c r="V260" s="77"/>
      <c r="W260" s="77"/>
      <c r="X260" s="77"/>
    </row>
    <row r="261" spans="1:24" ht="15.75" customHeight="1" x14ac:dyDescent="0.4">
      <c r="A261" s="75"/>
      <c r="B261" s="75"/>
      <c r="C261" s="75"/>
      <c r="D261" s="75"/>
      <c r="E261" s="76"/>
      <c r="F261" s="76"/>
      <c r="G261" s="75"/>
      <c r="H261" s="75"/>
      <c r="I261" s="75"/>
      <c r="J261" s="75"/>
      <c r="K261" s="77"/>
      <c r="L261" s="77"/>
      <c r="M261" s="77"/>
      <c r="N261" s="77"/>
      <c r="O261" s="77"/>
      <c r="P261" s="77"/>
      <c r="Q261" s="77"/>
      <c r="R261" s="77"/>
      <c r="S261" s="77"/>
      <c r="T261" s="77"/>
      <c r="U261" s="77"/>
      <c r="V261" s="77"/>
      <c r="W261" s="77"/>
      <c r="X261" s="77"/>
    </row>
    <row r="262" spans="1:24" ht="15.75" customHeight="1" x14ac:dyDescent="0.4">
      <c r="A262" s="75"/>
      <c r="B262" s="75"/>
      <c r="C262" s="75"/>
      <c r="D262" s="75"/>
      <c r="E262" s="76"/>
      <c r="F262" s="76"/>
      <c r="G262" s="75"/>
      <c r="H262" s="75"/>
      <c r="I262" s="75"/>
      <c r="J262" s="75"/>
      <c r="K262" s="77"/>
      <c r="L262" s="77"/>
      <c r="M262" s="77"/>
      <c r="N262" s="77"/>
      <c r="O262" s="77"/>
      <c r="P262" s="77"/>
      <c r="Q262" s="77"/>
      <c r="R262" s="77"/>
      <c r="S262" s="77"/>
      <c r="T262" s="77"/>
      <c r="U262" s="77"/>
      <c r="V262" s="77"/>
      <c r="W262" s="77"/>
      <c r="X262" s="77"/>
    </row>
    <row r="263" spans="1:24" ht="15.75" customHeight="1" x14ac:dyDescent="0.4">
      <c r="A263" s="75"/>
      <c r="B263" s="75"/>
      <c r="C263" s="75"/>
      <c r="D263" s="75"/>
      <c r="E263" s="76"/>
      <c r="F263" s="76"/>
      <c r="G263" s="75"/>
      <c r="H263" s="75"/>
      <c r="I263" s="75"/>
      <c r="J263" s="75"/>
      <c r="K263" s="77"/>
      <c r="L263" s="77"/>
      <c r="M263" s="77"/>
      <c r="N263" s="77"/>
      <c r="O263" s="77"/>
      <c r="P263" s="77"/>
      <c r="Q263" s="77"/>
      <c r="R263" s="77"/>
      <c r="S263" s="77"/>
      <c r="T263" s="77"/>
      <c r="U263" s="77"/>
      <c r="V263" s="77"/>
      <c r="W263" s="77"/>
      <c r="X263" s="77"/>
    </row>
    <row r="264" spans="1:24" ht="15.75" customHeight="1" x14ac:dyDescent="0.4">
      <c r="A264" s="75"/>
      <c r="B264" s="75"/>
      <c r="C264" s="75"/>
      <c r="D264" s="75"/>
      <c r="E264" s="76"/>
      <c r="F264" s="76"/>
      <c r="G264" s="75"/>
      <c r="H264" s="75"/>
      <c r="I264" s="75"/>
      <c r="J264" s="75"/>
      <c r="K264" s="77"/>
      <c r="L264" s="77"/>
      <c r="M264" s="77"/>
      <c r="N264" s="77"/>
      <c r="O264" s="77"/>
      <c r="P264" s="77"/>
      <c r="Q264" s="77"/>
      <c r="R264" s="77"/>
      <c r="S264" s="77"/>
      <c r="T264" s="77"/>
      <c r="U264" s="77"/>
      <c r="V264" s="77"/>
      <c r="W264" s="77"/>
      <c r="X264" s="77"/>
    </row>
    <row r="265" spans="1:24" ht="15.75" customHeight="1" x14ac:dyDescent="0.4">
      <c r="A265" s="75"/>
      <c r="B265" s="75"/>
      <c r="C265" s="75"/>
      <c r="D265" s="75"/>
      <c r="E265" s="76"/>
      <c r="F265" s="76"/>
      <c r="G265" s="75"/>
      <c r="H265" s="75"/>
      <c r="I265" s="75"/>
      <c r="J265" s="75"/>
      <c r="K265" s="77"/>
      <c r="L265" s="77"/>
      <c r="M265" s="77"/>
      <c r="N265" s="77"/>
      <c r="O265" s="77"/>
      <c r="P265" s="77"/>
      <c r="Q265" s="77"/>
      <c r="R265" s="77"/>
      <c r="S265" s="77"/>
      <c r="T265" s="77"/>
      <c r="U265" s="77"/>
      <c r="V265" s="77"/>
      <c r="W265" s="77"/>
      <c r="X265" s="77"/>
    </row>
    <row r="266" spans="1:24" ht="15.75" customHeight="1" x14ac:dyDescent="0.4">
      <c r="A266" s="75"/>
      <c r="B266" s="75"/>
      <c r="C266" s="75"/>
      <c r="D266" s="75"/>
      <c r="E266" s="76"/>
      <c r="F266" s="76"/>
      <c r="G266" s="75"/>
      <c r="H266" s="75"/>
      <c r="I266" s="75"/>
      <c r="J266" s="75"/>
      <c r="K266" s="77"/>
      <c r="L266" s="77"/>
      <c r="M266" s="77"/>
      <c r="N266" s="77"/>
      <c r="O266" s="77"/>
      <c r="P266" s="77"/>
      <c r="Q266" s="77"/>
      <c r="R266" s="77"/>
      <c r="S266" s="77"/>
      <c r="T266" s="77"/>
      <c r="U266" s="77"/>
      <c r="V266" s="77"/>
      <c r="W266" s="77"/>
      <c r="X266" s="77"/>
    </row>
    <row r="267" spans="1:24" ht="15.75" customHeight="1" x14ac:dyDescent="0.4">
      <c r="A267" s="75"/>
      <c r="B267" s="75"/>
      <c r="C267" s="75"/>
      <c r="D267" s="75"/>
      <c r="E267" s="76"/>
      <c r="F267" s="76"/>
      <c r="G267" s="75"/>
      <c r="H267" s="75"/>
      <c r="I267" s="75"/>
      <c r="J267" s="75"/>
      <c r="K267" s="77"/>
      <c r="L267" s="77"/>
      <c r="M267" s="77"/>
      <c r="N267" s="77"/>
      <c r="O267" s="77"/>
      <c r="P267" s="77"/>
      <c r="Q267" s="77"/>
      <c r="R267" s="77"/>
      <c r="S267" s="77"/>
      <c r="T267" s="77"/>
      <c r="U267" s="77"/>
      <c r="V267" s="77"/>
      <c r="W267" s="77"/>
      <c r="X267" s="77"/>
    </row>
    <row r="268" spans="1:24" ht="15.75" customHeight="1" x14ac:dyDescent="0.4">
      <c r="A268" s="75"/>
      <c r="B268" s="75"/>
      <c r="C268" s="75"/>
      <c r="D268" s="75"/>
      <c r="E268" s="76"/>
      <c r="F268" s="76"/>
      <c r="G268" s="75"/>
      <c r="H268" s="75"/>
      <c r="I268" s="75"/>
      <c r="J268" s="75"/>
      <c r="K268" s="77"/>
      <c r="L268" s="77"/>
      <c r="M268" s="77"/>
      <c r="N268" s="77"/>
      <c r="O268" s="77"/>
      <c r="P268" s="77"/>
      <c r="Q268" s="77"/>
      <c r="R268" s="77"/>
      <c r="S268" s="77"/>
      <c r="T268" s="77"/>
      <c r="U268" s="77"/>
      <c r="V268" s="77"/>
      <c r="W268" s="77"/>
      <c r="X268" s="77"/>
    </row>
    <row r="269" spans="1:24" ht="15.75" customHeight="1" x14ac:dyDescent="0.4">
      <c r="A269" s="75"/>
      <c r="B269" s="75"/>
      <c r="C269" s="75"/>
      <c r="D269" s="75"/>
      <c r="E269" s="76"/>
      <c r="F269" s="76"/>
      <c r="G269" s="75"/>
      <c r="H269" s="75"/>
      <c r="I269" s="75"/>
      <c r="J269" s="75"/>
      <c r="K269" s="77"/>
      <c r="L269" s="77"/>
      <c r="M269" s="77"/>
      <c r="N269" s="77"/>
      <c r="O269" s="77"/>
      <c r="P269" s="77"/>
      <c r="Q269" s="77"/>
      <c r="R269" s="77"/>
      <c r="S269" s="77"/>
      <c r="T269" s="77"/>
      <c r="U269" s="77"/>
      <c r="V269" s="77"/>
      <c r="W269" s="77"/>
      <c r="X269" s="77"/>
    </row>
    <row r="270" spans="1:24" ht="15.75" customHeight="1" x14ac:dyDescent="0.4">
      <c r="A270" s="75"/>
      <c r="B270" s="75"/>
      <c r="C270" s="75"/>
      <c r="D270" s="75"/>
      <c r="E270" s="76"/>
      <c r="F270" s="76"/>
      <c r="G270" s="75"/>
      <c r="H270" s="75"/>
      <c r="I270" s="75"/>
      <c r="J270" s="75"/>
      <c r="K270" s="77"/>
      <c r="L270" s="77"/>
      <c r="M270" s="77"/>
      <c r="N270" s="77"/>
      <c r="O270" s="77"/>
      <c r="P270" s="77"/>
      <c r="Q270" s="77"/>
      <c r="R270" s="77"/>
      <c r="S270" s="77"/>
      <c r="T270" s="77"/>
      <c r="U270" s="77"/>
      <c r="V270" s="77"/>
      <c r="W270" s="77"/>
      <c r="X270" s="77"/>
    </row>
    <row r="271" spans="1:24" ht="15.75" customHeight="1" x14ac:dyDescent="0.4">
      <c r="A271" s="75"/>
      <c r="B271" s="75"/>
      <c r="C271" s="75"/>
      <c r="D271" s="75"/>
      <c r="E271" s="76"/>
      <c r="F271" s="76"/>
      <c r="G271" s="75"/>
      <c r="H271" s="75"/>
      <c r="I271" s="75"/>
      <c r="J271" s="75"/>
      <c r="K271" s="77"/>
      <c r="L271" s="77"/>
      <c r="M271" s="77"/>
      <c r="N271" s="77"/>
      <c r="O271" s="77"/>
      <c r="P271" s="77"/>
      <c r="Q271" s="77"/>
      <c r="R271" s="77"/>
      <c r="S271" s="77"/>
      <c r="T271" s="77"/>
      <c r="U271" s="77"/>
      <c r="V271" s="77"/>
      <c r="W271" s="77"/>
      <c r="X271" s="77"/>
    </row>
    <row r="272" spans="1:24" ht="15.75" customHeight="1" x14ac:dyDescent="0.4">
      <c r="A272" s="75"/>
      <c r="B272" s="75"/>
      <c r="C272" s="75"/>
      <c r="D272" s="75"/>
      <c r="E272" s="76"/>
      <c r="F272" s="76"/>
      <c r="G272" s="75"/>
      <c r="H272" s="75"/>
      <c r="I272" s="75"/>
      <c r="J272" s="75"/>
      <c r="K272" s="77"/>
      <c r="L272" s="77"/>
      <c r="M272" s="77"/>
      <c r="N272" s="77"/>
      <c r="O272" s="77"/>
      <c r="P272" s="77"/>
      <c r="Q272" s="77"/>
      <c r="R272" s="77"/>
      <c r="S272" s="77"/>
      <c r="T272" s="77"/>
      <c r="U272" s="77"/>
      <c r="V272" s="77"/>
      <c r="W272" s="77"/>
      <c r="X272" s="77"/>
    </row>
    <row r="273" spans="1:24" ht="15.75" customHeight="1" x14ac:dyDescent="0.4">
      <c r="A273" s="75"/>
      <c r="B273" s="75"/>
      <c r="C273" s="75"/>
      <c r="D273" s="75"/>
      <c r="E273" s="76"/>
      <c r="F273" s="76"/>
      <c r="G273" s="75"/>
      <c r="H273" s="75"/>
      <c r="I273" s="75"/>
      <c r="J273" s="75"/>
      <c r="K273" s="77"/>
      <c r="L273" s="77"/>
      <c r="M273" s="77"/>
      <c r="N273" s="77"/>
      <c r="O273" s="77"/>
      <c r="P273" s="77"/>
      <c r="Q273" s="77"/>
      <c r="R273" s="77"/>
      <c r="S273" s="77"/>
      <c r="T273" s="77"/>
      <c r="U273" s="77"/>
      <c r="V273" s="77"/>
      <c r="W273" s="77"/>
      <c r="X273" s="77"/>
    </row>
    <row r="274" spans="1:24" ht="15.75" customHeight="1" x14ac:dyDescent="0.4">
      <c r="A274" s="75"/>
      <c r="B274" s="75"/>
      <c r="C274" s="75"/>
      <c r="D274" s="75"/>
      <c r="E274" s="76"/>
      <c r="F274" s="76"/>
      <c r="G274" s="75"/>
      <c r="H274" s="75"/>
      <c r="I274" s="75"/>
      <c r="J274" s="75"/>
      <c r="K274" s="77"/>
      <c r="L274" s="77"/>
      <c r="M274" s="77"/>
      <c r="N274" s="77"/>
      <c r="O274" s="77"/>
      <c r="P274" s="77"/>
      <c r="Q274" s="77"/>
      <c r="R274" s="77"/>
      <c r="S274" s="77"/>
      <c r="T274" s="77"/>
      <c r="U274" s="77"/>
      <c r="V274" s="77"/>
      <c r="W274" s="77"/>
      <c r="X274" s="77"/>
    </row>
    <row r="275" spans="1:24" ht="15.75" customHeight="1" x14ac:dyDescent="0.4">
      <c r="A275" s="75"/>
      <c r="B275" s="75"/>
      <c r="C275" s="75"/>
      <c r="D275" s="75"/>
      <c r="E275" s="76"/>
      <c r="F275" s="76"/>
      <c r="G275" s="75"/>
      <c r="H275" s="75"/>
      <c r="I275" s="75"/>
      <c r="J275" s="75"/>
      <c r="K275" s="77"/>
      <c r="L275" s="77"/>
      <c r="M275" s="77"/>
      <c r="N275" s="77"/>
      <c r="O275" s="77"/>
      <c r="P275" s="77"/>
      <c r="Q275" s="77"/>
      <c r="R275" s="77"/>
      <c r="S275" s="77"/>
      <c r="T275" s="77"/>
      <c r="U275" s="77"/>
      <c r="V275" s="77"/>
      <c r="W275" s="77"/>
      <c r="X275" s="77"/>
    </row>
    <row r="276" spans="1:24" ht="15.75" customHeight="1" x14ac:dyDescent="0.4">
      <c r="A276" s="75"/>
      <c r="B276" s="75"/>
      <c r="C276" s="75"/>
      <c r="D276" s="75"/>
      <c r="E276" s="76"/>
      <c r="F276" s="76"/>
      <c r="G276" s="75"/>
      <c r="H276" s="75"/>
      <c r="I276" s="75"/>
      <c r="J276" s="75"/>
      <c r="K276" s="77"/>
      <c r="L276" s="77"/>
      <c r="M276" s="77"/>
      <c r="N276" s="77"/>
      <c r="O276" s="77"/>
      <c r="P276" s="77"/>
      <c r="Q276" s="77"/>
      <c r="R276" s="77"/>
      <c r="S276" s="77"/>
      <c r="T276" s="77"/>
      <c r="U276" s="77"/>
      <c r="V276" s="77"/>
      <c r="W276" s="77"/>
      <c r="X276" s="77"/>
    </row>
    <row r="277" spans="1:24" ht="15.75" customHeight="1" x14ac:dyDescent="0.4">
      <c r="A277" s="75"/>
      <c r="B277" s="75"/>
      <c r="C277" s="75"/>
      <c r="D277" s="75"/>
      <c r="E277" s="76"/>
      <c r="F277" s="76"/>
      <c r="G277" s="75"/>
      <c r="H277" s="75"/>
      <c r="I277" s="75"/>
      <c r="J277" s="75"/>
      <c r="K277" s="77"/>
      <c r="L277" s="77"/>
      <c r="M277" s="77"/>
      <c r="N277" s="77"/>
      <c r="O277" s="77"/>
      <c r="P277" s="77"/>
      <c r="Q277" s="77"/>
      <c r="R277" s="77"/>
      <c r="S277" s="77"/>
      <c r="T277" s="77"/>
      <c r="U277" s="77"/>
      <c r="V277" s="77"/>
      <c r="W277" s="77"/>
      <c r="X277" s="77"/>
    </row>
    <row r="278" spans="1:24" ht="15.75" customHeight="1" x14ac:dyDescent="0.4">
      <c r="A278" s="75"/>
      <c r="B278" s="75"/>
      <c r="C278" s="75"/>
      <c r="D278" s="75"/>
      <c r="E278" s="76"/>
      <c r="F278" s="76"/>
      <c r="G278" s="75"/>
      <c r="H278" s="75"/>
      <c r="I278" s="75"/>
      <c r="J278" s="75"/>
      <c r="K278" s="77"/>
      <c r="L278" s="77"/>
      <c r="M278" s="77"/>
      <c r="N278" s="77"/>
      <c r="O278" s="77"/>
      <c r="P278" s="77"/>
      <c r="Q278" s="77"/>
      <c r="R278" s="77"/>
      <c r="S278" s="77"/>
      <c r="T278" s="77"/>
      <c r="U278" s="77"/>
      <c r="V278" s="77"/>
      <c r="W278" s="77"/>
      <c r="X278" s="77"/>
    </row>
    <row r="279" spans="1:24" ht="15.75" customHeight="1" x14ac:dyDescent="0.4">
      <c r="A279" s="75"/>
      <c r="B279" s="75"/>
      <c r="C279" s="75"/>
      <c r="D279" s="75"/>
      <c r="E279" s="76"/>
      <c r="F279" s="76"/>
      <c r="G279" s="75"/>
      <c r="H279" s="75"/>
      <c r="I279" s="75"/>
      <c r="J279" s="75"/>
      <c r="K279" s="77"/>
      <c r="L279" s="77"/>
      <c r="M279" s="77"/>
      <c r="N279" s="77"/>
      <c r="O279" s="77"/>
      <c r="P279" s="77"/>
      <c r="Q279" s="77"/>
      <c r="R279" s="77"/>
      <c r="S279" s="77"/>
      <c r="T279" s="77"/>
      <c r="U279" s="77"/>
      <c r="V279" s="77"/>
      <c r="W279" s="77"/>
      <c r="X279" s="77"/>
    </row>
    <row r="280" spans="1:24" ht="15.75" customHeight="1" x14ac:dyDescent="0.4">
      <c r="A280" s="75"/>
      <c r="B280" s="75"/>
      <c r="C280" s="75"/>
      <c r="D280" s="75"/>
      <c r="E280" s="76"/>
      <c r="F280" s="76"/>
      <c r="G280" s="75"/>
      <c r="H280" s="75"/>
      <c r="I280" s="75"/>
      <c r="J280" s="75"/>
      <c r="K280" s="77"/>
      <c r="L280" s="77"/>
      <c r="M280" s="77"/>
      <c r="N280" s="77"/>
      <c r="O280" s="77"/>
      <c r="P280" s="77"/>
      <c r="Q280" s="77"/>
      <c r="R280" s="77"/>
      <c r="S280" s="77"/>
      <c r="T280" s="77"/>
      <c r="U280" s="77"/>
      <c r="V280" s="77"/>
      <c r="W280" s="77"/>
      <c r="X280" s="77"/>
    </row>
    <row r="281" spans="1:24" ht="15.75" customHeight="1" x14ac:dyDescent="0.4">
      <c r="A281" s="75"/>
      <c r="B281" s="75"/>
      <c r="C281" s="75"/>
      <c r="D281" s="75"/>
      <c r="E281" s="76"/>
      <c r="F281" s="76"/>
      <c r="G281" s="75"/>
      <c r="H281" s="75"/>
      <c r="I281" s="75"/>
      <c r="J281" s="75"/>
      <c r="K281" s="77"/>
      <c r="L281" s="77"/>
      <c r="M281" s="77"/>
      <c r="N281" s="77"/>
      <c r="O281" s="77"/>
      <c r="P281" s="77"/>
      <c r="Q281" s="77"/>
      <c r="R281" s="77"/>
      <c r="S281" s="77"/>
      <c r="T281" s="77"/>
      <c r="U281" s="77"/>
      <c r="V281" s="77"/>
      <c r="W281" s="77"/>
      <c r="X281" s="77"/>
    </row>
    <row r="282" spans="1:24" ht="15.75" customHeight="1" x14ac:dyDescent="0.4">
      <c r="A282" s="75"/>
      <c r="B282" s="75"/>
      <c r="C282" s="75"/>
      <c r="D282" s="75"/>
      <c r="E282" s="76"/>
      <c r="F282" s="76"/>
      <c r="G282" s="75"/>
      <c r="H282" s="75"/>
      <c r="I282" s="75"/>
      <c r="J282" s="75"/>
      <c r="K282" s="77"/>
      <c r="L282" s="77"/>
      <c r="M282" s="77"/>
      <c r="N282" s="77"/>
      <c r="O282" s="77"/>
      <c r="P282" s="77"/>
      <c r="Q282" s="77"/>
      <c r="R282" s="77"/>
      <c r="S282" s="77"/>
      <c r="T282" s="77"/>
      <c r="U282" s="77"/>
      <c r="V282" s="77"/>
      <c r="W282" s="77"/>
      <c r="X282" s="77"/>
    </row>
    <row r="283" spans="1:24" ht="15.75" customHeight="1" x14ac:dyDescent="0.4">
      <c r="A283" s="75"/>
      <c r="B283" s="75"/>
      <c r="C283" s="75"/>
      <c r="D283" s="75"/>
      <c r="E283" s="76"/>
      <c r="F283" s="76"/>
      <c r="G283" s="75"/>
      <c r="H283" s="75"/>
      <c r="I283" s="75"/>
      <c r="J283" s="75"/>
      <c r="K283" s="77"/>
      <c r="L283" s="77"/>
      <c r="M283" s="77"/>
      <c r="N283" s="77"/>
      <c r="O283" s="77"/>
      <c r="P283" s="77"/>
      <c r="Q283" s="77"/>
      <c r="R283" s="77"/>
      <c r="S283" s="77"/>
      <c r="T283" s="77"/>
      <c r="U283" s="77"/>
      <c r="V283" s="77"/>
      <c r="W283" s="77"/>
      <c r="X283" s="77"/>
    </row>
    <row r="284" spans="1:24" ht="15.75" customHeight="1" x14ac:dyDescent="0.4">
      <c r="A284" s="75"/>
      <c r="B284" s="75"/>
      <c r="C284" s="75"/>
      <c r="D284" s="75"/>
      <c r="E284" s="76"/>
      <c r="F284" s="76"/>
      <c r="G284" s="75"/>
      <c r="H284" s="75"/>
      <c r="I284" s="75"/>
      <c r="J284" s="75"/>
      <c r="K284" s="77"/>
      <c r="L284" s="77"/>
      <c r="M284" s="77"/>
      <c r="N284" s="77"/>
      <c r="O284" s="77"/>
      <c r="P284" s="77"/>
      <c r="Q284" s="77"/>
      <c r="R284" s="77"/>
      <c r="S284" s="77"/>
      <c r="T284" s="77"/>
      <c r="U284" s="77"/>
      <c r="V284" s="77"/>
      <c r="W284" s="77"/>
      <c r="X284" s="77"/>
    </row>
    <row r="285" spans="1:24" ht="15.75" customHeight="1" x14ac:dyDescent="0.4">
      <c r="A285" s="75"/>
      <c r="B285" s="75"/>
      <c r="C285" s="75"/>
      <c r="D285" s="75"/>
      <c r="E285" s="76"/>
      <c r="F285" s="76"/>
      <c r="G285" s="75"/>
      <c r="H285" s="75"/>
      <c r="I285" s="75"/>
      <c r="J285" s="75"/>
      <c r="K285" s="77"/>
      <c r="L285" s="77"/>
      <c r="M285" s="77"/>
      <c r="N285" s="77"/>
      <c r="O285" s="77"/>
      <c r="P285" s="77"/>
      <c r="Q285" s="77"/>
      <c r="R285" s="77"/>
      <c r="S285" s="77"/>
      <c r="T285" s="77"/>
      <c r="U285" s="77"/>
      <c r="V285" s="77"/>
      <c r="W285" s="77"/>
      <c r="X285" s="77"/>
    </row>
    <row r="286" spans="1:24" ht="15.75" customHeight="1" x14ac:dyDescent="0.4">
      <c r="A286" s="75"/>
      <c r="B286" s="75"/>
      <c r="C286" s="75"/>
      <c r="D286" s="75"/>
      <c r="E286" s="76"/>
      <c r="F286" s="76"/>
      <c r="G286" s="75"/>
      <c r="H286" s="75"/>
      <c r="I286" s="75"/>
      <c r="J286" s="75"/>
      <c r="K286" s="77"/>
      <c r="L286" s="77"/>
      <c r="M286" s="77"/>
      <c r="N286" s="77"/>
      <c r="O286" s="77"/>
      <c r="P286" s="77"/>
      <c r="Q286" s="77"/>
      <c r="R286" s="77"/>
      <c r="S286" s="77"/>
      <c r="T286" s="77"/>
      <c r="U286" s="77"/>
      <c r="V286" s="77"/>
      <c r="W286" s="77"/>
      <c r="X286" s="77"/>
    </row>
    <row r="287" spans="1:24" ht="15.75" customHeight="1" x14ac:dyDescent="0.4">
      <c r="A287" s="75"/>
      <c r="B287" s="75"/>
      <c r="C287" s="75"/>
      <c r="D287" s="75"/>
      <c r="E287" s="76"/>
      <c r="F287" s="76"/>
      <c r="G287" s="75"/>
      <c r="H287" s="75"/>
      <c r="I287" s="75"/>
      <c r="J287" s="75"/>
      <c r="K287" s="77"/>
      <c r="L287" s="77"/>
      <c r="M287" s="77"/>
      <c r="N287" s="77"/>
      <c r="O287" s="77"/>
      <c r="P287" s="77"/>
      <c r="Q287" s="77"/>
      <c r="R287" s="77"/>
      <c r="S287" s="77"/>
      <c r="T287" s="77"/>
      <c r="U287" s="77"/>
      <c r="V287" s="77"/>
      <c r="W287" s="77"/>
      <c r="X287" s="77"/>
    </row>
    <row r="288" spans="1:24" ht="15.75" customHeight="1" x14ac:dyDescent="0.4">
      <c r="A288" s="75"/>
      <c r="B288" s="75"/>
      <c r="C288" s="75"/>
      <c r="D288" s="75"/>
      <c r="E288" s="76"/>
      <c r="F288" s="76"/>
      <c r="G288" s="75"/>
      <c r="H288" s="75"/>
      <c r="I288" s="75"/>
      <c r="J288" s="75"/>
      <c r="K288" s="77"/>
      <c r="L288" s="77"/>
      <c r="M288" s="77"/>
      <c r="N288" s="77"/>
      <c r="O288" s="77"/>
      <c r="P288" s="77"/>
      <c r="Q288" s="77"/>
      <c r="R288" s="77"/>
      <c r="S288" s="77"/>
      <c r="T288" s="77"/>
      <c r="U288" s="77"/>
      <c r="V288" s="77"/>
      <c r="W288" s="77"/>
      <c r="X288" s="77"/>
    </row>
    <row r="289" spans="1:24" ht="15.75" customHeight="1" x14ac:dyDescent="0.4">
      <c r="A289" s="75"/>
      <c r="B289" s="75"/>
      <c r="C289" s="75"/>
      <c r="D289" s="75"/>
      <c r="E289" s="76"/>
      <c r="F289" s="76"/>
      <c r="G289" s="75"/>
      <c r="H289" s="75"/>
      <c r="I289" s="75"/>
      <c r="J289" s="75"/>
      <c r="K289" s="77"/>
      <c r="L289" s="77"/>
      <c r="M289" s="77"/>
      <c r="N289" s="77"/>
      <c r="O289" s="77"/>
      <c r="P289" s="77"/>
      <c r="Q289" s="77"/>
      <c r="R289" s="77"/>
      <c r="S289" s="77"/>
      <c r="T289" s="77"/>
      <c r="U289" s="77"/>
      <c r="V289" s="77"/>
      <c r="W289" s="77"/>
      <c r="X289" s="77"/>
    </row>
    <row r="290" spans="1:24" ht="15.75" customHeight="1" x14ac:dyDescent="0.4">
      <c r="A290" s="75"/>
      <c r="B290" s="75"/>
      <c r="C290" s="75"/>
      <c r="D290" s="75"/>
      <c r="E290" s="76"/>
      <c r="F290" s="76"/>
      <c r="G290" s="75"/>
      <c r="H290" s="75"/>
      <c r="I290" s="75"/>
      <c r="J290" s="75"/>
      <c r="K290" s="77"/>
      <c r="L290" s="77"/>
      <c r="M290" s="77"/>
      <c r="N290" s="77"/>
      <c r="O290" s="77"/>
      <c r="P290" s="77"/>
      <c r="Q290" s="77"/>
      <c r="R290" s="77"/>
      <c r="S290" s="77"/>
      <c r="T290" s="77"/>
      <c r="U290" s="77"/>
      <c r="V290" s="77"/>
      <c r="W290" s="77"/>
      <c r="X290" s="77"/>
    </row>
    <row r="291" spans="1:24" ht="15.75" customHeight="1" x14ac:dyDescent="0.4">
      <c r="A291" s="75"/>
      <c r="B291" s="75"/>
      <c r="C291" s="75"/>
      <c r="D291" s="75"/>
      <c r="E291" s="76"/>
      <c r="F291" s="76"/>
      <c r="G291" s="75"/>
      <c r="H291" s="75"/>
      <c r="I291" s="75"/>
      <c r="J291" s="75"/>
      <c r="K291" s="77"/>
      <c r="L291" s="77"/>
      <c r="M291" s="77"/>
      <c r="N291" s="77"/>
      <c r="O291" s="77"/>
      <c r="P291" s="77"/>
      <c r="Q291" s="77"/>
      <c r="R291" s="77"/>
      <c r="S291" s="77"/>
      <c r="T291" s="77"/>
      <c r="U291" s="77"/>
      <c r="V291" s="77"/>
      <c r="W291" s="77"/>
      <c r="X291" s="77"/>
    </row>
    <row r="292" spans="1:24" ht="15.75" customHeight="1" x14ac:dyDescent="0.4">
      <c r="A292" s="75"/>
      <c r="B292" s="75"/>
      <c r="C292" s="75"/>
      <c r="D292" s="75"/>
      <c r="E292" s="76"/>
      <c r="F292" s="76"/>
      <c r="G292" s="75"/>
      <c r="H292" s="75"/>
      <c r="I292" s="75"/>
      <c r="J292" s="75"/>
      <c r="K292" s="77"/>
      <c r="L292" s="77"/>
      <c r="M292" s="77"/>
      <c r="N292" s="77"/>
      <c r="O292" s="77"/>
      <c r="P292" s="77"/>
      <c r="Q292" s="77"/>
      <c r="R292" s="77"/>
      <c r="S292" s="77"/>
      <c r="T292" s="77"/>
      <c r="U292" s="77"/>
      <c r="V292" s="77"/>
      <c r="W292" s="77"/>
      <c r="X292" s="77"/>
    </row>
    <row r="293" spans="1:24" ht="15.75" customHeight="1" x14ac:dyDescent="0.4">
      <c r="A293" s="75"/>
      <c r="B293" s="75"/>
      <c r="C293" s="75"/>
      <c r="D293" s="75"/>
      <c r="E293" s="76"/>
      <c r="F293" s="76"/>
      <c r="G293" s="75"/>
      <c r="H293" s="75"/>
      <c r="I293" s="75"/>
      <c r="J293" s="75"/>
      <c r="K293" s="77"/>
      <c r="L293" s="77"/>
      <c r="M293" s="77"/>
      <c r="N293" s="77"/>
      <c r="O293" s="77"/>
      <c r="P293" s="77"/>
      <c r="Q293" s="77"/>
      <c r="R293" s="77"/>
      <c r="S293" s="77"/>
      <c r="T293" s="77"/>
      <c r="U293" s="77"/>
      <c r="V293" s="77"/>
      <c r="W293" s="77"/>
      <c r="X293" s="77"/>
    </row>
    <row r="294" spans="1:24" ht="15.75" customHeight="1" x14ac:dyDescent="0.4">
      <c r="A294" s="75"/>
      <c r="B294" s="75"/>
      <c r="C294" s="75"/>
      <c r="D294" s="75"/>
      <c r="E294" s="76"/>
      <c r="F294" s="76"/>
      <c r="G294" s="75"/>
      <c r="H294" s="75"/>
      <c r="I294" s="75"/>
      <c r="J294" s="75"/>
      <c r="K294" s="77"/>
      <c r="L294" s="77"/>
      <c r="M294" s="77"/>
      <c r="N294" s="77"/>
      <c r="O294" s="77"/>
      <c r="P294" s="77"/>
      <c r="Q294" s="77"/>
      <c r="R294" s="77"/>
      <c r="S294" s="77"/>
      <c r="T294" s="77"/>
      <c r="U294" s="77"/>
      <c r="V294" s="77"/>
      <c r="W294" s="77"/>
      <c r="X294" s="77"/>
    </row>
    <row r="295" spans="1:24" ht="15.75" customHeight="1" x14ac:dyDescent="0.4">
      <c r="A295" s="75"/>
      <c r="B295" s="75"/>
      <c r="C295" s="75"/>
      <c r="D295" s="75"/>
      <c r="E295" s="76"/>
      <c r="F295" s="76"/>
      <c r="G295" s="75"/>
      <c r="H295" s="75"/>
      <c r="I295" s="75"/>
      <c r="J295" s="75"/>
      <c r="K295" s="77"/>
      <c r="L295" s="77"/>
      <c r="M295" s="77"/>
      <c r="N295" s="77"/>
      <c r="O295" s="77"/>
      <c r="P295" s="77"/>
      <c r="Q295" s="77"/>
      <c r="R295" s="77"/>
      <c r="S295" s="77"/>
      <c r="T295" s="77"/>
      <c r="U295" s="77"/>
      <c r="V295" s="77"/>
      <c r="W295" s="77"/>
      <c r="X295" s="77"/>
    </row>
    <row r="296" spans="1:24" ht="15.75" customHeight="1" x14ac:dyDescent="0.4">
      <c r="A296" s="75"/>
      <c r="B296" s="75"/>
      <c r="C296" s="75"/>
      <c r="D296" s="75"/>
      <c r="E296" s="76"/>
      <c r="F296" s="76"/>
      <c r="G296" s="75"/>
      <c r="H296" s="75"/>
      <c r="I296" s="75"/>
      <c r="J296" s="75"/>
      <c r="K296" s="77"/>
      <c r="L296" s="77"/>
      <c r="M296" s="77"/>
      <c r="N296" s="77"/>
      <c r="O296" s="77"/>
      <c r="P296" s="77"/>
      <c r="Q296" s="77"/>
      <c r="R296" s="77"/>
      <c r="S296" s="77"/>
      <c r="T296" s="77"/>
      <c r="U296" s="77"/>
      <c r="V296" s="77"/>
      <c r="W296" s="77"/>
      <c r="X296" s="77"/>
    </row>
    <row r="297" spans="1:24" ht="15.75" customHeight="1" x14ac:dyDescent="0.4">
      <c r="A297" s="75"/>
      <c r="B297" s="75"/>
      <c r="C297" s="75"/>
      <c r="D297" s="75"/>
      <c r="E297" s="76"/>
      <c r="F297" s="76"/>
      <c r="G297" s="75"/>
      <c r="H297" s="75"/>
      <c r="I297" s="75"/>
      <c r="J297" s="75"/>
      <c r="K297" s="77"/>
      <c r="L297" s="77"/>
      <c r="M297" s="77"/>
      <c r="N297" s="77"/>
      <c r="O297" s="77"/>
      <c r="P297" s="77"/>
      <c r="Q297" s="77"/>
      <c r="R297" s="77"/>
      <c r="S297" s="77"/>
      <c r="T297" s="77"/>
      <c r="U297" s="77"/>
      <c r="V297" s="77"/>
      <c r="W297" s="77"/>
      <c r="X297" s="77"/>
    </row>
    <row r="298" spans="1:24" ht="15.75" customHeight="1" x14ac:dyDescent="0.4">
      <c r="A298" s="75"/>
      <c r="B298" s="75"/>
      <c r="C298" s="75"/>
      <c r="D298" s="75"/>
      <c r="E298" s="76"/>
      <c r="F298" s="76"/>
      <c r="G298" s="75"/>
      <c r="H298" s="75"/>
      <c r="I298" s="75"/>
      <c r="J298" s="75"/>
      <c r="K298" s="77"/>
      <c r="L298" s="77"/>
      <c r="M298" s="77"/>
      <c r="N298" s="77"/>
      <c r="O298" s="77"/>
      <c r="P298" s="77"/>
      <c r="Q298" s="77"/>
      <c r="R298" s="77"/>
      <c r="S298" s="77"/>
      <c r="T298" s="77"/>
      <c r="U298" s="77"/>
      <c r="V298" s="77"/>
      <c r="W298" s="77"/>
      <c r="X298" s="77"/>
    </row>
    <row r="299" spans="1:24" ht="15.75" customHeight="1" x14ac:dyDescent="0.4">
      <c r="A299" s="75"/>
      <c r="B299" s="75"/>
      <c r="C299" s="75"/>
      <c r="D299" s="75"/>
      <c r="E299" s="76"/>
      <c r="F299" s="76"/>
      <c r="G299" s="75"/>
      <c r="H299" s="75"/>
      <c r="I299" s="75"/>
      <c r="J299" s="75"/>
      <c r="K299" s="77"/>
      <c r="L299" s="77"/>
      <c r="M299" s="77"/>
      <c r="N299" s="77"/>
      <c r="O299" s="77"/>
      <c r="P299" s="77"/>
      <c r="Q299" s="77"/>
      <c r="R299" s="77"/>
      <c r="S299" s="77"/>
      <c r="T299" s="77"/>
      <c r="U299" s="77"/>
      <c r="V299" s="77"/>
      <c r="W299" s="77"/>
      <c r="X299" s="77"/>
    </row>
    <row r="300" spans="1:24" ht="15.75" customHeight="1" x14ac:dyDescent="0.4">
      <c r="A300" s="75"/>
      <c r="B300" s="75"/>
      <c r="C300" s="75"/>
      <c r="D300" s="75"/>
      <c r="E300" s="76"/>
      <c r="F300" s="76"/>
      <c r="G300" s="75"/>
      <c r="H300" s="75"/>
      <c r="I300" s="75"/>
      <c r="J300" s="75"/>
      <c r="K300" s="77"/>
      <c r="L300" s="77"/>
      <c r="M300" s="77"/>
      <c r="N300" s="77"/>
      <c r="O300" s="77"/>
      <c r="P300" s="77"/>
      <c r="Q300" s="77"/>
      <c r="R300" s="77"/>
      <c r="S300" s="77"/>
      <c r="T300" s="77"/>
      <c r="U300" s="77"/>
      <c r="V300" s="77"/>
      <c r="W300" s="77"/>
      <c r="X300" s="77"/>
    </row>
    <row r="301" spans="1:24" ht="15.75" customHeight="1" x14ac:dyDescent="0.4">
      <c r="A301" s="75"/>
      <c r="B301" s="75"/>
      <c r="C301" s="75"/>
      <c r="D301" s="75"/>
      <c r="E301" s="76"/>
      <c r="F301" s="76"/>
      <c r="G301" s="75"/>
      <c r="H301" s="75"/>
      <c r="I301" s="75"/>
      <c r="J301" s="75"/>
      <c r="K301" s="77"/>
      <c r="L301" s="77"/>
      <c r="M301" s="77"/>
      <c r="N301" s="77"/>
      <c r="O301" s="77"/>
      <c r="P301" s="77"/>
      <c r="Q301" s="77"/>
      <c r="R301" s="77"/>
      <c r="S301" s="77"/>
      <c r="T301" s="77"/>
      <c r="U301" s="77"/>
      <c r="V301" s="77"/>
      <c r="W301" s="77"/>
      <c r="X301" s="77"/>
    </row>
    <row r="302" spans="1:24" ht="15.75" customHeight="1" x14ac:dyDescent="0.4">
      <c r="A302" s="75"/>
      <c r="B302" s="75"/>
      <c r="C302" s="75"/>
      <c r="D302" s="75"/>
      <c r="E302" s="76"/>
      <c r="F302" s="76"/>
      <c r="G302" s="75"/>
      <c r="H302" s="75"/>
      <c r="I302" s="75"/>
      <c r="J302" s="75"/>
      <c r="K302" s="77"/>
      <c r="L302" s="77"/>
      <c r="M302" s="77"/>
      <c r="N302" s="77"/>
      <c r="O302" s="77"/>
      <c r="P302" s="77"/>
      <c r="Q302" s="77"/>
      <c r="R302" s="77"/>
      <c r="S302" s="77"/>
      <c r="T302" s="77"/>
      <c r="U302" s="77"/>
      <c r="V302" s="77"/>
      <c r="W302" s="77"/>
      <c r="X302" s="77"/>
    </row>
    <row r="303" spans="1:24" ht="15.75" customHeight="1" x14ac:dyDescent="0.4">
      <c r="A303" s="75"/>
      <c r="B303" s="75"/>
      <c r="C303" s="75"/>
      <c r="D303" s="75"/>
      <c r="E303" s="76"/>
      <c r="F303" s="76"/>
      <c r="G303" s="75"/>
      <c r="H303" s="75"/>
      <c r="I303" s="75"/>
      <c r="J303" s="75"/>
      <c r="K303" s="77"/>
      <c r="L303" s="77"/>
      <c r="M303" s="77"/>
      <c r="N303" s="77"/>
      <c r="O303" s="77"/>
      <c r="P303" s="77"/>
      <c r="Q303" s="77"/>
      <c r="R303" s="77"/>
      <c r="S303" s="77"/>
      <c r="T303" s="77"/>
      <c r="U303" s="77"/>
      <c r="V303" s="77"/>
      <c r="W303" s="77"/>
      <c r="X303" s="77"/>
    </row>
    <row r="304" spans="1:24" ht="15.75" customHeight="1" x14ac:dyDescent="0.4">
      <c r="A304" s="75"/>
      <c r="B304" s="75"/>
      <c r="C304" s="75"/>
      <c r="D304" s="75"/>
      <c r="E304" s="76"/>
      <c r="F304" s="76"/>
      <c r="G304" s="75"/>
      <c r="H304" s="75"/>
      <c r="I304" s="75"/>
      <c r="J304" s="75"/>
      <c r="K304" s="77"/>
      <c r="L304" s="77"/>
      <c r="M304" s="77"/>
      <c r="N304" s="77"/>
      <c r="O304" s="77"/>
      <c r="P304" s="77"/>
      <c r="Q304" s="77"/>
      <c r="R304" s="77"/>
      <c r="S304" s="77"/>
      <c r="T304" s="77"/>
      <c r="U304" s="77"/>
      <c r="V304" s="77"/>
      <c r="W304" s="77"/>
      <c r="X304" s="77"/>
    </row>
    <row r="305" spans="1:24" ht="15.75" customHeight="1" x14ac:dyDescent="0.4">
      <c r="A305" s="75"/>
      <c r="B305" s="75"/>
      <c r="C305" s="75"/>
      <c r="D305" s="75"/>
      <c r="E305" s="76"/>
      <c r="F305" s="76"/>
      <c r="G305" s="75"/>
      <c r="H305" s="75"/>
      <c r="I305" s="75"/>
      <c r="J305" s="75"/>
      <c r="K305" s="77"/>
      <c r="L305" s="77"/>
      <c r="M305" s="77"/>
      <c r="N305" s="77"/>
      <c r="O305" s="77"/>
      <c r="P305" s="77"/>
      <c r="Q305" s="77"/>
      <c r="R305" s="77"/>
      <c r="S305" s="77"/>
      <c r="T305" s="77"/>
      <c r="U305" s="77"/>
      <c r="V305" s="77"/>
      <c r="W305" s="77"/>
      <c r="X305" s="77"/>
    </row>
    <row r="306" spans="1:24" ht="15.75" customHeight="1" x14ac:dyDescent="0.4">
      <c r="A306" s="75"/>
      <c r="B306" s="75"/>
      <c r="C306" s="75"/>
      <c r="D306" s="75"/>
      <c r="E306" s="76"/>
      <c r="F306" s="76"/>
      <c r="G306" s="75"/>
      <c r="H306" s="75"/>
      <c r="I306" s="75"/>
      <c r="J306" s="75"/>
      <c r="K306" s="77"/>
      <c r="L306" s="77"/>
      <c r="M306" s="77"/>
      <c r="N306" s="77"/>
      <c r="O306" s="77"/>
      <c r="P306" s="77"/>
      <c r="Q306" s="77"/>
      <c r="R306" s="77"/>
      <c r="S306" s="77"/>
      <c r="T306" s="77"/>
      <c r="U306" s="77"/>
      <c r="V306" s="77"/>
      <c r="W306" s="77"/>
      <c r="X306" s="77"/>
    </row>
    <row r="307" spans="1:24" ht="15.75" customHeight="1" x14ac:dyDescent="0.4">
      <c r="A307" s="75"/>
      <c r="B307" s="75"/>
      <c r="C307" s="75"/>
      <c r="D307" s="75"/>
      <c r="E307" s="76"/>
      <c r="F307" s="76"/>
      <c r="G307" s="75"/>
      <c r="H307" s="75"/>
      <c r="I307" s="75"/>
      <c r="J307" s="75"/>
      <c r="K307" s="77"/>
      <c r="L307" s="77"/>
      <c r="M307" s="77"/>
      <c r="N307" s="77"/>
      <c r="O307" s="77"/>
      <c r="P307" s="77"/>
      <c r="Q307" s="77"/>
      <c r="R307" s="77"/>
      <c r="S307" s="77"/>
      <c r="T307" s="77"/>
      <c r="U307" s="77"/>
      <c r="V307" s="77"/>
      <c r="W307" s="77"/>
      <c r="X307" s="77"/>
    </row>
    <row r="308" spans="1:24" ht="15.75" customHeight="1" x14ac:dyDescent="0.4">
      <c r="A308" s="75"/>
      <c r="B308" s="75"/>
      <c r="C308" s="75"/>
      <c r="D308" s="75"/>
      <c r="E308" s="76"/>
      <c r="F308" s="76"/>
      <c r="G308" s="75"/>
      <c r="H308" s="75"/>
      <c r="I308" s="75"/>
      <c r="J308" s="75"/>
      <c r="K308" s="77"/>
      <c r="L308" s="77"/>
      <c r="M308" s="77"/>
      <c r="N308" s="77"/>
      <c r="O308" s="77"/>
      <c r="P308" s="77"/>
      <c r="Q308" s="77"/>
      <c r="R308" s="77"/>
      <c r="S308" s="77"/>
      <c r="T308" s="77"/>
      <c r="U308" s="77"/>
      <c r="V308" s="77"/>
      <c r="W308" s="77"/>
      <c r="X308" s="77"/>
    </row>
    <row r="309" spans="1:24" ht="15.75" customHeight="1" x14ac:dyDescent="0.4">
      <c r="A309" s="75"/>
      <c r="B309" s="75"/>
      <c r="C309" s="75"/>
      <c r="D309" s="75"/>
      <c r="E309" s="76"/>
      <c r="F309" s="76"/>
      <c r="G309" s="75"/>
      <c r="H309" s="75"/>
      <c r="I309" s="75"/>
      <c r="J309" s="75"/>
      <c r="K309" s="77"/>
      <c r="L309" s="77"/>
      <c r="M309" s="77"/>
      <c r="N309" s="77"/>
      <c r="O309" s="77"/>
      <c r="P309" s="77"/>
      <c r="Q309" s="77"/>
      <c r="R309" s="77"/>
      <c r="S309" s="77"/>
      <c r="T309" s="77"/>
      <c r="U309" s="77"/>
      <c r="V309" s="77"/>
      <c r="W309" s="77"/>
      <c r="X309" s="77"/>
    </row>
    <row r="310" spans="1:24" ht="15.75" customHeight="1" x14ac:dyDescent="0.4">
      <c r="A310" s="75"/>
      <c r="B310" s="75"/>
      <c r="C310" s="75"/>
      <c r="D310" s="75"/>
      <c r="E310" s="76"/>
      <c r="F310" s="76"/>
      <c r="G310" s="75"/>
      <c r="H310" s="75"/>
      <c r="I310" s="75"/>
      <c r="J310" s="75"/>
      <c r="K310" s="77"/>
      <c r="L310" s="77"/>
      <c r="M310" s="77"/>
      <c r="N310" s="77"/>
      <c r="O310" s="77"/>
      <c r="P310" s="77"/>
      <c r="Q310" s="77"/>
      <c r="R310" s="77"/>
      <c r="S310" s="77"/>
      <c r="T310" s="77"/>
      <c r="U310" s="77"/>
      <c r="V310" s="77"/>
      <c r="W310" s="77"/>
      <c r="X310" s="77"/>
    </row>
    <row r="311" spans="1:24" ht="15.75" customHeight="1" x14ac:dyDescent="0.4">
      <c r="A311" s="75"/>
      <c r="B311" s="75"/>
      <c r="C311" s="75"/>
      <c r="D311" s="75"/>
      <c r="E311" s="76"/>
      <c r="F311" s="76"/>
      <c r="G311" s="75"/>
      <c r="H311" s="75"/>
      <c r="I311" s="75"/>
      <c r="J311" s="75"/>
      <c r="K311" s="77"/>
      <c r="L311" s="77"/>
      <c r="M311" s="77"/>
      <c r="N311" s="77"/>
      <c r="O311" s="77"/>
      <c r="P311" s="77"/>
      <c r="Q311" s="77"/>
      <c r="R311" s="77"/>
      <c r="S311" s="77"/>
      <c r="T311" s="77"/>
      <c r="U311" s="77"/>
      <c r="V311" s="77"/>
      <c r="W311" s="77"/>
      <c r="X311" s="77"/>
    </row>
    <row r="312" spans="1:24" ht="15.75" customHeight="1" x14ac:dyDescent="0.4">
      <c r="A312" s="75"/>
      <c r="B312" s="75"/>
      <c r="C312" s="75"/>
      <c r="D312" s="75"/>
      <c r="E312" s="76"/>
      <c r="F312" s="76"/>
      <c r="G312" s="75"/>
      <c r="H312" s="75"/>
      <c r="I312" s="75"/>
      <c r="J312" s="75"/>
      <c r="K312" s="77"/>
      <c r="L312" s="77"/>
      <c r="M312" s="77"/>
      <c r="N312" s="77"/>
      <c r="O312" s="77"/>
      <c r="P312" s="77"/>
      <c r="Q312" s="77"/>
      <c r="R312" s="77"/>
      <c r="S312" s="77"/>
      <c r="T312" s="77"/>
      <c r="U312" s="77"/>
      <c r="V312" s="77"/>
      <c r="W312" s="77"/>
      <c r="X312" s="77"/>
    </row>
    <row r="313" spans="1:24" ht="15.75" customHeight="1" x14ac:dyDescent="0.4">
      <c r="A313" s="75"/>
      <c r="B313" s="75"/>
      <c r="C313" s="75"/>
      <c r="D313" s="75"/>
      <c r="E313" s="76"/>
      <c r="F313" s="76"/>
      <c r="G313" s="75"/>
      <c r="H313" s="75"/>
      <c r="I313" s="75"/>
      <c r="J313" s="75"/>
      <c r="K313" s="77"/>
      <c r="L313" s="77"/>
      <c r="M313" s="77"/>
      <c r="N313" s="77"/>
      <c r="O313" s="77"/>
      <c r="P313" s="77"/>
      <c r="Q313" s="77"/>
      <c r="R313" s="77"/>
      <c r="S313" s="77"/>
      <c r="T313" s="77"/>
      <c r="U313" s="77"/>
      <c r="V313" s="77"/>
      <c r="W313" s="77"/>
      <c r="X313" s="77"/>
    </row>
    <row r="314" spans="1:24" ht="15.75" customHeight="1" x14ac:dyDescent="0.4">
      <c r="A314" s="75"/>
      <c r="B314" s="75"/>
      <c r="C314" s="75"/>
      <c r="D314" s="75"/>
      <c r="E314" s="76"/>
      <c r="F314" s="76"/>
      <c r="G314" s="75"/>
      <c r="H314" s="75"/>
      <c r="I314" s="75"/>
      <c r="J314" s="75"/>
      <c r="K314" s="77"/>
      <c r="L314" s="77"/>
      <c r="M314" s="77"/>
      <c r="N314" s="77"/>
      <c r="O314" s="77"/>
      <c r="P314" s="77"/>
      <c r="Q314" s="77"/>
      <c r="R314" s="77"/>
      <c r="S314" s="77"/>
      <c r="T314" s="77"/>
      <c r="U314" s="77"/>
      <c r="V314" s="77"/>
      <c r="W314" s="77"/>
      <c r="X314" s="77"/>
    </row>
    <row r="315" spans="1:24" ht="15.75" customHeight="1" x14ac:dyDescent="0.4">
      <c r="A315" s="75"/>
      <c r="B315" s="75"/>
      <c r="C315" s="75"/>
      <c r="D315" s="75"/>
      <c r="E315" s="76"/>
      <c r="F315" s="76"/>
      <c r="G315" s="75"/>
      <c r="H315" s="75"/>
      <c r="I315" s="75"/>
      <c r="J315" s="75"/>
      <c r="K315" s="77"/>
      <c r="L315" s="77"/>
      <c r="M315" s="77"/>
      <c r="N315" s="77"/>
      <c r="O315" s="77"/>
      <c r="P315" s="77"/>
      <c r="Q315" s="77"/>
      <c r="R315" s="77"/>
      <c r="S315" s="77"/>
      <c r="T315" s="77"/>
      <c r="U315" s="77"/>
      <c r="V315" s="77"/>
      <c r="W315" s="77"/>
      <c r="X315" s="77"/>
    </row>
    <row r="316" spans="1:24" ht="15.75" customHeight="1" x14ac:dyDescent="0.4">
      <c r="A316" s="75"/>
      <c r="B316" s="75"/>
      <c r="C316" s="75"/>
      <c r="D316" s="75"/>
      <c r="E316" s="76"/>
      <c r="F316" s="76"/>
      <c r="G316" s="75"/>
      <c r="H316" s="75"/>
      <c r="I316" s="75"/>
      <c r="J316" s="75"/>
      <c r="K316" s="77"/>
      <c r="L316" s="77"/>
      <c r="M316" s="77"/>
      <c r="N316" s="77"/>
      <c r="O316" s="77"/>
      <c r="P316" s="77"/>
      <c r="Q316" s="77"/>
      <c r="R316" s="77"/>
      <c r="S316" s="77"/>
      <c r="T316" s="77"/>
      <c r="U316" s="77"/>
      <c r="V316" s="77"/>
      <c r="W316" s="77"/>
      <c r="X316" s="77"/>
    </row>
    <row r="317" spans="1:24" ht="15.75" customHeight="1" x14ac:dyDescent="0.4">
      <c r="A317" s="75"/>
      <c r="B317" s="75"/>
      <c r="C317" s="75"/>
      <c r="D317" s="75"/>
      <c r="E317" s="76"/>
      <c r="F317" s="76"/>
      <c r="G317" s="75"/>
      <c r="H317" s="75"/>
      <c r="I317" s="75"/>
      <c r="J317" s="75"/>
      <c r="K317" s="77"/>
      <c r="L317" s="77"/>
      <c r="M317" s="77"/>
      <c r="N317" s="77"/>
      <c r="O317" s="77"/>
      <c r="P317" s="77"/>
      <c r="Q317" s="77"/>
      <c r="R317" s="77"/>
      <c r="S317" s="77"/>
      <c r="T317" s="77"/>
      <c r="U317" s="77"/>
      <c r="V317" s="77"/>
      <c r="W317" s="77"/>
      <c r="X317" s="77"/>
    </row>
    <row r="318" spans="1:24" ht="15.75" customHeight="1" x14ac:dyDescent="0.4">
      <c r="A318" s="75"/>
      <c r="B318" s="75"/>
      <c r="C318" s="75"/>
      <c r="D318" s="75"/>
      <c r="E318" s="76"/>
      <c r="F318" s="76"/>
      <c r="G318" s="75"/>
      <c r="H318" s="75"/>
      <c r="I318" s="75"/>
      <c r="J318" s="75"/>
      <c r="K318" s="77"/>
      <c r="L318" s="77"/>
      <c r="M318" s="77"/>
      <c r="N318" s="77"/>
      <c r="O318" s="77"/>
      <c r="P318" s="77"/>
      <c r="Q318" s="77"/>
      <c r="R318" s="77"/>
      <c r="S318" s="77"/>
      <c r="T318" s="77"/>
      <c r="U318" s="77"/>
      <c r="V318" s="77"/>
      <c r="W318" s="77"/>
      <c r="X318" s="77"/>
    </row>
    <row r="319" spans="1:24" ht="15.75" customHeight="1" x14ac:dyDescent="0.4">
      <c r="A319" s="75"/>
      <c r="B319" s="75"/>
      <c r="C319" s="75"/>
      <c r="D319" s="75"/>
      <c r="E319" s="76"/>
      <c r="F319" s="76"/>
      <c r="G319" s="75"/>
      <c r="H319" s="75"/>
      <c r="I319" s="75"/>
      <c r="J319" s="75"/>
      <c r="K319" s="77"/>
      <c r="L319" s="77"/>
      <c r="M319" s="77"/>
      <c r="N319" s="77"/>
      <c r="O319" s="77"/>
      <c r="P319" s="77"/>
      <c r="Q319" s="77"/>
      <c r="R319" s="77"/>
      <c r="S319" s="77"/>
      <c r="T319" s="77"/>
      <c r="U319" s="77"/>
      <c r="V319" s="77"/>
      <c r="W319" s="77"/>
      <c r="X319" s="77"/>
    </row>
    <row r="320" spans="1:24" ht="15.75" customHeight="1" x14ac:dyDescent="0.4">
      <c r="A320" s="75"/>
      <c r="B320" s="75"/>
      <c r="C320" s="75"/>
      <c r="D320" s="75"/>
      <c r="E320" s="76"/>
      <c r="F320" s="76"/>
      <c r="G320" s="75"/>
      <c r="H320" s="75"/>
      <c r="I320" s="75"/>
      <c r="J320" s="75"/>
      <c r="K320" s="77"/>
      <c r="L320" s="77"/>
      <c r="M320" s="77"/>
      <c r="N320" s="77"/>
      <c r="O320" s="77"/>
      <c r="P320" s="77"/>
      <c r="Q320" s="77"/>
      <c r="R320" s="77"/>
      <c r="S320" s="77"/>
      <c r="T320" s="77"/>
      <c r="U320" s="77"/>
      <c r="V320" s="77"/>
      <c r="W320" s="77"/>
      <c r="X320" s="77"/>
    </row>
    <row r="321" spans="1:24" ht="15.75" customHeight="1" x14ac:dyDescent="0.4">
      <c r="A321" s="75"/>
      <c r="B321" s="75"/>
      <c r="C321" s="75"/>
      <c r="D321" s="75"/>
      <c r="E321" s="76"/>
      <c r="F321" s="76"/>
      <c r="G321" s="75"/>
      <c r="H321" s="75"/>
      <c r="I321" s="75"/>
      <c r="J321" s="75"/>
      <c r="K321" s="77"/>
      <c r="L321" s="77"/>
      <c r="M321" s="77"/>
      <c r="N321" s="77"/>
      <c r="O321" s="77"/>
      <c r="P321" s="77"/>
      <c r="Q321" s="77"/>
      <c r="R321" s="77"/>
      <c r="S321" s="77"/>
      <c r="T321" s="77"/>
      <c r="U321" s="77"/>
      <c r="V321" s="77"/>
      <c r="W321" s="77"/>
      <c r="X321" s="77"/>
    </row>
    <row r="322" spans="1:24" ht="15.75" customHeight="1" x14ac:dyDescent="0.4">
      <c r="A322" s="75"/>
      <c r="B322" s="75"/>
      <c r="C322" s="75"/>
      <c r="D322" s="75"/>
      <c r="E322" s="76"/>
      <c r="F322" s="76"/>
      <c r="G322" s="75"/>
      <c r="H322" s="75"/>
      <c r="I322" s="75"/>
      <c r="J322" s="75"/>
      <c r="K322" s="77"/>
      <c r="L322" s="77"/>
      <c r="M322" s="77"/>
      <c r="N322" s="77"/>
      <c r="O322" s="77"/>
      <c r="P322" s="77"/>
      <c r="Q322" s="77"/>
      <c r="R322" s="77"/>
      <c r="S322" s="77"/>
      <c r="T322" s="77"/>
      <c r="U322" s="77"/>
      <c r="V322" s="77"/>
      <c r="W322" s="77"/>
      <c r="X322" s="77"/>
    </row>
    <row r="323" spans="1:24" ht="15.75" customHeight="1" x14ac:dyDescent="0.4">
      <c r="A323" s="75"/>
      <c r="B323" s="75"/>
      <c r="C323" s="75"/>
      <c r="D323" s="75"/>
      <c r="E323" s="76"/>
      <c r="F323" s="76"/>
      <c r="G323" s="75"/>
      <c r="H323" s="75"/>
      <c r="I323" s="75"/>
      <c r="J323" s="75"/>
      <c r="K323" s="77"/>
      <c r="L323" s="77"/>
      <c r="M323" s="77"/>
      <c r="N323" s="77"/>
      <c r="O323" s="77"/>
      <c r="P323" s="77"/>
      <c r="Q323" s="77"/>
      <c r="R323" s="77"/>
      <c r="S323" s="77"/>
      <c r="T323" s="77"/>
      <c r="U323" s="77"/>
      <c r="V323" s="77"/>
      <c r="W323" s="77"/>
      <c r="X323" s="77"/>
    </row>
    <row r="324" spans="1:24" ht="15.75" customHeight="1" x14ac:dyDescent="0.4">
      <c r="A324" s="75"/>
      <c r="B324" s="75"/>
      <c r="C324" s="75"/>
      <c r="D324" s="75"/>
      <c r="E324" s="76"/>
      <c r="F324" s="76"/>
      <c r="G324" s="75"/>
      <c r="H324" s="75"/>
      <c r="I324" s="75"/>
      <c r="J324" s="75"/>
      <c r="K324" s="77"/>
      <c r="L324" s="77"/>
      <c r="M324" s="77"/>
      <c r="N324" s="77"/>
      <c r="O324" s="77"/>
      <c r="P324" s="77"/>
      <c r="Q324" s="77"/>
      <c r="R324" s="77"/>
      <c r="S324" s="77"/>
      <c r="T324" s="77"/>
      <c r="U324" s="77"/>
      <c r="V324" s="77"/>
      <c r="W324" s="77"/>
      <c r="X324" s="77"/>
    </row>
    <row r="325" spans="1:24" ht="15.75" customHeight="1" x14ac:dyDescent="0.4">
      <c r="A325" s="75"/>
      <c r="B325" s="75"/>
      <c r="C325" s="75"/>
      <c r="D325" s="75"/>
      <c r="E325" s="76"/>
      <c r="F325" s="76"/>
      <c r="G325" s="75"/>
      <c r="H325" s="75"/>
      <c r="I325" s="75"/>
      <c r="J325" s="75"/>
      <c r="K325" s="77"/>
      <c r="L325" s="77"/>
      <c r="M325" s="77"/>
      <c r="N325" s="77"/>
      <c r="O325" s="77"/>
      <c r="P325" s="77"/>
      <c r="Q325" s="77"/>
      <c r="R325" s="77"/>
      <c r="S325" s="77"/>
      <c r="T325" s="77"/>
      <c r="U325" s="77"/>
      <c r="V325" s="77"/>
      <c r="W325" s="77"/>
      <c r="X325" s="77"/>
    </row>
    <row r="326" spans="1:24" ht="15.75" customHeight="1" x14ac:dyDescent="0.4">
      <c r="A326" s="75"/>
      <c r="B326" s="75"/>
      <c r="C326" s="75"/>
      <c r="D326" s="75"/>
      <c r="E326" s="76"/>
      <c r="F326" s="76"/>
      <c r="G326" s="75"/>
      <c r="H326" s="75"/>
      <c r="I326" s="75"/>
      <c r="J326" s="75"/>
      <c r="K326" s="77"/>
      <c r="L326" s="77"/>
      <c r="M326" s="77"/>
      <c r="N326" s="77"/>
      <c r="O326" s="77"/>
      <c r="P326" s="77"/>
      <c r="Q326" s="77"/>
      <c r="R326" s="77"/>
      <c r="S326" s="77"/>
      <c r="T326" s="77"/>
      <c r="U326" s="77"/>
      <c r="V326" s="77"/>
      <c r="W326" s="77"/>
      <c r="X326" s="77"/>
    </row>
    <row r="327" spans="1:24" ht="15.75" customHeight="1" x14ac:dyDescent="0.4">
      <c r="A327" s="75"/>
      <c r="B327" s="75"/>
      <c r="C327" s="75"/>
      <c r="D327" s="75"/>
      <c r="E327" s="76"/>
      <c r="F327" s="76"/>
      <c r="G327" s="75"/>
      <c r="H327" s="75"/>
      <c r="I327" s="75"/>
      <c r="J327" s="75"/>
      <c r="K327" s="77"/>
      <c r="L327" s="77"/>
      <c r="M327" s="77"/>
      <c r="N327" s="77"/>
      <c r="O327" s="77"/>
      <c r="P327" s="77"/>
      <c r="Q327" s="77"/>
      <c r="R327" s="77"/>
      <c r="S327" s="77"/>
      <c r="T327" s="77"/>
      <c r="U327" s="77"/>
      <c r="V327" s="77"/>
      <c r="W327" s="77"/>
      <c r="X327" s="77"/>
    </row>
    <row r="328" spans="1:24" ht="15.75" customHeight="1" x14ac:dyDescent="0.4">
      <c r="A328" s="75"/>
      <c r="B328" s="75"/>
      <c r="C328" s="75"/>
      <c r="D328" s="75"/>
      <c r="E328" s="76"/>
      <c r="F328" s="76"/>
      <c r="G328" s="75"/>
      <c r="H328" s="75"/>
      <c r="I328" s="75"/>
      <c r="J328" s="75"/>
      <c r="K328" s="77"/>
      <c r="L328" s="77"/>
      <c r="M328" s="77"/>
      <c r="N328" s="77"/>
      <c r="O328" s="77"/>
      <c r="P328" s="77"/>
      <c r="Q328" s="77"/>
      <c r="R328" s="77"/>
      <c r="S328" s="77"/>
      <c r="T328" s="77"/>
      <c r="U328" s="77"/>
      <c r="V328" s="77"/>
      <c r="W328" s="77"/>
      <c r="X328" s="77"/>
    </row>
    <row r="329" spans="1:24" ht="15.75" customHeight="1" x14ac:dyDescent="0.4">
      <c r="A329" s="75"/>
      <c r="B329" s="75"/>
      <c r="C329" s="75"/>
      <c r="D329" s="75"/>
      <c r="E329" s="76"/>
      <c r="F329" s="76"/>
      <c r="G329" s="75"/>
      <c r="H329" s="75"/>
      <c r="I329" s="75"/>
      <c r="J329" s="75"/>
      <c r="K329" s="77"/>
      <c r="L329" s="77"/>
      <c r="M329" s="77"/>
      <c r="N329" s="77"/>
      <c r="O329" s="77"/>
      <c r="P329" s="77"/>
      <c r="Q329" s="77"/>
      <c r="R329" s="77"/>
      <c r="S329" s="77"/>
      <c r="T329" s="77"/>
      <c r="U329" s="77"/>
      <c r="V329" s="77"/>
      <c r="W329" s="77"/>
      <c r="X329" s="77"/>
    </row>
    <row r="330" spans="1:24" ht="15.75" customHeight="1" x14ac:dyDescent="0.4">
      <c r="A330" s="75"/>
      <c r="B330" s="75"/>
      <c r="C330" s="75"/>
      <c r="D330" s="75"/>
      <c r="E330" s="76"/>
      <c r="F330" s="76"/>
      <c r="G330" s="75"/>
      <c r="H330" s="75"/>
      <c r="I330" s="75"/>
      <c r="J330" s="75"/>
      <c r="K330" s="77"/>
      <c r="L330" s="77"/>
      <c r="M330" s="77"/>
      <c r="N330" s="77"/>
      <c r="O330" s="77"/>
      <c r="P330" s="77"/>
      <c r="Q330" s="77"/>
      <c r="R330" s="77"/>
      <c r="S330" s="77"/>
      <c r="T330" s="77"/>
      <c r="U330" s="77"/>
      <c r="V330" s="77"/>
      <c r="W330" s="77"/>
      <c r="X330" s="77"/>
    </row>
    <row r="331" spans="1:24" ht="15.75" customHeight="1" x14ac:dyDescent="0.4">
      <c r="A331" s="75"/>
      <c r="B331" s="75"/>
      <c r="C331" s="75"/>
      <c r="D331" s="75"/>
      <c r="E331" s="76"/>
      <c r="F331" s="76"/>
      <c r="G331" s="75"/>
      <c r="H331" s="75"/>
      <c r="I331" s="75"/>
      <c r="J331" s="75"/>
      <c r="K331" s="77"/>
      <c r="L331" s="77"/>
      <c r="M331" s="77"/>
      <c r="N331" s="77"/>
      <c r="O331" s="77"/>
      <c r="P331" s="77"/>
      <c r="Q331" s="77"/>
      <c r="R331" s="77"/>
      <c r="S331" s="77"/>
      <c r="T331" s="77"/>
      <c r="U331" s="77"/>
      <c r="V331" s="77"/>
      <c r="W331" s="77"/>
      <c r="X331" s="77"/>
    </row>
    <row r="332" spans="1:24" ht="15.75" customHeight="1" x14ac:dyDescent="0.4">
      <c r="A332" s="75"/>
      <c r="B332" s="75"/>
      <c r="C332" s="75"/>
      <c r="D332" s="75"/>
      <c r="E332" s="76"/>
      <c r="F332" s="76"/>
      <c r="G332" s="75"/>
      <c r="H332" s="75"/>
      <c r="I332" s="75"/>
      <c r="J332" s="75"/>
      <c r="K332" s="77"/>
      <c r="L332" s="77"/>
      <c r="M332" s="77"/>
      <c r="N332" s="77"/>
      <c r="O332" s="77"/>
      <c r="P332" s="77"/>
      <c r="Q332" s="77"/>
      <c r="R332" s="77"/>
      <c r="S332" s="77"/>
      <c r="T332" s="77"/>
      <c r="U332" s="77"/>
      <c r="V332" s="77"/>
      <c r="W332" s="77"/>
      <c r="X332" s="77"/>
    </row>
    <row r="333" spans="1:24" ht="15.75" customHeight="1" x14ac:dyDescent="0.4">
      <c r="A333" s="75"/>
      <c r="B333" s="75"/>
      <c r="C333" s="75"/>
      <c r="D333" s="75"/>
      <c r="E333" s="76"/>
      <c r="F333" s="76"/>
      <c r="G333" s="75"/>
      <c r="H333" s="75"/>
      <c r="I333" s="75"/>
      <c r="J333" s="75"/>
      <c r="K333" s="77"/>
      <c r="L333" s="77"/>
      <c r="M333" s="77"/>
      <c r="N333" s="77"/>
      <c r="O333" s="77"/>
      <c r="P333" s="77"/>
      <c r="Q333" s="77"/>
      <c r="R333" s="77"/>
      <c r="S333" s="77"/>
      <c r="T333" s="77"/>
      <c r="U333" s="77"/>
      <c r="V333" s="77"/>
      <c r="W333" s="77"/>
      <c r="X333" s="77"/>
    </row>
    <row r="334" spans="1:24" ht="15.75" customHeight="1" x14ac:dyDescent="0.4">
      <c r="A334" s="75"/>
      <c r="B334" s="75"/>
      <c r="C334" s="75"/>
      <c r="D334" s="75"/>
      <c r="E334" s="76"/>
      <c r="F334" s="76"/>
      <c r="G334" s="75"/>
      <c r="H334" s="75"/>
      <c r="I334" s="75"/>
      <c r="J334" s="75"/>
      <c r="K334" s="77"/>
      <c r="L334" s="77"/>
      <c r="M334" s="77"/>
      <c r="N334" s="77"/>
      <c r="O334" s="77"/>
      <c r="P334" s="77"/>
      <c r="Q334" s="77"/>
      <c r="R334" s="77"/>
      <c r="S334" s="77"/>
      <c r="T334" s="77"/>
      <c r="U334" s="77"/>
      <c r="V334" s="77"/>
      <c r="W334" s="77"/>
      <c r="X334" s="77"/>
    </row>
    <row r="335" spans="1:24" ht="15.75" customHeight="1" x14ac:dyDescent="0.4">
      <c r="A335" s="75"/>
      <c r="B335" s="75"/>
      <c r="C335" s="75"/>
      <c r="D335" s="75"/>
      <c r="E335" s="76"/>
      <c r="F335" s="76"/>
      <c r="G335" s="75"/>
      <c r="H335" s="75"/>
      <c r="I335" s="75"/>
      <c r="J335" s="75"/>
      <c r="K335" s="77"/>
      <c r="L335" s="77"/>
      <c r="M335" s="77"/>
      <c r="N335" s="77"/>
      <c r="O335" s="77"/>
      <c r="P335" s="77"/>
      <c r="Q335" s="77"/>
      <c r="R335" s="77"/>
      <c r="S335" s="77"/>
      <c r="T335" s="77"/>
      <c r="U335" s="77"/>
      <c r="V335" s="77"/>
      <c r="W335" s="77"/>
      <c r="X335" s="77"/>
    </row>
    <row r="336" spans="1:24" ht="15.75" customHeight="1" x14ac:dyDescent="0.4">
      <c r="A336" s="75"/>
      <c r="B336" s="75"/>
      <c r="C336" s="75"/>
      <c r="D336" s="75"/>
      <c r="E336" s="76"/>
      <c r="F336" s="76"/>
      <c r="G336" s="75"/>
      <c r="H336" s="75"/>
      <c r="I336" s="75"/>
      <c r="J336" s="75"/>
      <c r="K336" s="77"/>
      <c r="L336" s="77"/>
      <c r="M336" s="77"/>
      <c r="N336" s="77"/>
      <c r="O336" s="77"/>
      <c r="P336" s="77"/>
      <c r="Q336" s="77"/>
      <c r="R336" s="77"/>
      <c r="S336" s="77"/>
      <c r="T336" s="77"/>
      <c r="U336" s="77"/>
      <c r="V336" s="77"/>
      <c r="W336" s="77"/>
      <c r="X336" s="77"/>
    </row>
    <row r="337" spans="1:24" ht="15.75" customHeight="1" x14ac:dyDescent="0.4">
      <c r="A337" s="75"/>
      <c r="B337" s="75"/>
      <c r="C337" s="75"/>
      <c r="D337" s="75"/>
      <c r="E337" s="76"/>
      <c r="F337" s="76"/>
      <c r="G337" s="75"/>
      <c r="H337" s="75"/>
      <c r="I337" s="75"/>
      <c r="J337" s="75"/>
      <c r="K337" s="77"/>
      <c r="L337" s="77"/>
      <c r="M337" s="77"/>
      <c r="N337" s="77"/>
      <c r="O337" s="77"/>
      <c r="P337" s="77"/>
      <c r="Q337" s="77"/>
      <c r="R337" s="77"/>
      <c r="S337" s="77"/>
      <c r="T337" s="77"/>
      <c r="U337" s="77"/>
      <c r="V337" s="77"/>
      <c r="W337" s="77"/>
      <c r="X337" s="77"/>
    </row>
    <row r="338" spans="1:24" ht="15.75" customHeight="1" x14ac:dyDescent="0.4">
      <c r="A338" s="75"/>
      <c r="B338" s="75"/>
      <c r="C338" s="75"/>
      <c r="D338" s="75"/>
      <c r="E338" s="76"/>
      <c r="F338" s="76"/>
      <c r="G338" s="75"/>
      <c r="H338" s="75"/>
      <c r="I338" s="75"/>
      <c r="J338" s="75"/>
      <c r="K338" s="77"/>
      <c r="L338" s="77"/>
      <c r="M338" s="77"/>
      <c r="N338" s="77"/>
      <c r="O338" s="77"/>
      <c r="P338" s="77"/>
      <c r="Q338" s="77"/>
      <c r="R338" s="77"/>
      <c r="S338" s="77"/>
      <c r="T338" s="77"/>
      <c r="U338" s="77"/>
      <c r="V338" s="77"/>
      <c r="W338" s="77"/>
      <c r="X338" s="77"/>
    </row>
    <row r="339" spans="1:24" ht="15.75" customHeight="1" x14ac:dyDescent="0.4">
      <c r="A339" s="75"/>
      <c r="B339" s="75"/>
      <c r="C339" s="75"/>
      <c r="D339" s="75"/>
      <c r="E339" s="76"/>
      <c r="F339" s="76"/>
      <c r="G339" s="75"/>
      <c r="H339" s="75"/>
      <c r="I339" s="75"/>
      <c r="J339" s="75"/>
      <c r="K339" s="77"/>
      <c r="L339" s="77"/>
      <c r="M339" s="77"/>
      <c r="N339" s="77"/>
      <c r="O339" s="77"/>
      <c r="P339" s="77"/>
      <c r="Q339" s="77"/>
      <c r="R339" s="77"/>
      <c r="S339" s="77"/>
      <c r="T339" s="77"/>
      <c r="U339" s="77"/>
      <c r="V339" s="77"/>
      <c r="W339" s="77"/>
      <c r="X339" s="77"/>
    </row>
    <row r="340" spans="1:24" ht="15.75" customHeight="1" x14ac:dyDescent="0.4">
      <c r="A340" s="75"/>
      <c r="B340" s="75"/>
      <c r="C340" s="75"/>
      <c r="D340" s="75"/>
      <c r="E340" s="76"/>
      <c r="F340" s="76"/>
      <c r="G340" s="75"/>
      <c r="H340" s="75"/>
      <c r="I340" s="75"/>
      <c r="J340" s="75"/>
      <c r="K340" s="77"/>
      <c r="L340" s="77"/>
      <c r="M340" s="77"/>
      <c r="N340" s="77"/>
      <c r="O340" s="77"/>
      <c r="P340" s="77"/>
      <c r="Q340" s="77"/>
      <c r="R340" s="77"/>
      <c r="S340" s="77"/>
      <c r="T340" s="77"/>
      <c r="U340" s="77"/>
      <c r="V340" s="77"/>
      <c r="W340" s="77"/>
      <c r="X340" s="77"/>
    </row>
    <row r="341" spans="1:24" ht="15.75" customHeight="1" x14ac:dyDescent="0.4">
      <c r="A341" s="75"/>
      <c r="B341" s="75"/>
      <c r="C341" s="75"/>
      <c r="D341" s="75"/>
      <c r="E341" s="76"/>
      <c r="F341" s="76"/>
      <c r="G341" s="75"/>
      <c r="H341" s="75"/>
      <c r="I341" s="75"/>
      <c r="J341" s="75"/>
      <c r="K341" s="77"/>
      <c r="L341" s="77"/>
      <c r="M341" s="77"/>
      <c r="N341" s="77"/>
      <c r="O341" s="77"/>
      <c r="P341" s="77"/>
      <c r="Q341" s="77"/>
      <c r="R341" s="77"/>
      <c r="S341" s="77"/>
      <c r="T341" s="77"/>
      <c r="U341" s="77"/>
      <c r="V341" s="77"/>
      <c r="W341" s="77"/>
      <c r="X341" s="77"/>
    </row>
    <row r="342" spans="1:24" ht="15.75" customHeight="1" x14ac:dyDescent="0.4">
      <c r="A342" s="75"/>
      <c r="B342" s="75"/>
      <c r="C342" s="75"/>
      <c r="D342" s="75"/>
      <c r="E342" s="76"/>
      <c r="F342" s="76"/>
      <c r="G342" s="75"/>
      <c r="H342" s="75"/>
      <c r="I342" s="75"/>
      <c r="J342" s="75"/>
      <c r="K342" s="77"/>
      <c r="L342" s="77"/>
      <c r="M342" s="77"/>
      <c r="N342" s="77"/>
      <c r="O342" s="77"/>
      <c r="P342" s="77"/>
      <c r="Q342" s="77"/>
      <c r="R342" s="77"/>
      <c r="S342" s="77"/>
      <c r="T342" s="77"/>
      <c r="U342" s="77"/>
      <c r="V342" s="77"/>
      <c r="W342" s="77"/>
      <c r="X342" s="77"/>
    </row>
    <row r="343" spans="1:24" ht="15.75" customHeight="1" x14ac:dyDescent="0.4">
      <c r="A343" s="75"/>
      <c r="B343" s="75"/>
      <c r="C343" s="75"/>
      <c r="D343" s="75"/>
      <c r="E343" s="76"/>
      <c r="F343" s="76"/>
      <c r="G343" s="75"/>
      <c r="H343" s="75"/>
      <c r="I343" s="75"/>
      <c r="J343" s="75"/>
      <c r="K343" s="77"/>
      <c r="L343" s="77"/>
      <c r="M343" s="77"/>
      <c r="N343" s="77"/>
      <c r="O343" s="77"/>
      <c r="P343" s="77"/>
      <c r="Q343" s="77"/>
      <c r="R343" s="77"/>
      <c r="S343" s="77"/>
      <c r="T343" s="77"/>
      <c r="U343" s="77"/>
      <c r="V343" s="77"/>
      <c r="W343" s="77"/>
      <c r="X343" s="77"/>
    </row>
    <row r="344" spans="1:24" ht="15.75" customHeight="1" x14ac:dyDescent="0.4">
      <c r="A344" s="75"/>
      <c r="B344" s="75"/>
      <c r="C344" s="75"/>
      <c r="D344" s="75"/>
      <c r="E344" s="76"/>
      <c r="F344" s="76"/>
      <c r="G344" s="75"/>
      <c r="H344" s="75"/>
      <c r="I344" s="75"/>
      <c r="J344" s="75"/>
      <c r="K344" s="77"/>
      <c r="L344" s="77"/>
      <c r="M344" s="77"/>
      <c r="N344" s="77"/>
      <c r="O344" s="77"/>
      <c r="P344" s="77"/>
      <c r="Q344" s="77"/>
      <c r="R344" s="77"/>
      <c r="S344" s="77"/>
      <c r="T344" s="77"/>
      <c r="U344" s="77"/>
      <c r="V344" s="77"/>
      <c r="W344" s="77"/>
      <c r="X344" s="77"/>
    </row>
    <row r="345" spans="1:24" ht="15.75" customHeight="1" x14ac:dyDescent="0.4">
      <c r="A345" s="75"/>
      <c r="B345" s="75"/>
      <c r="C345" s="75"/>
      <c r="D345" s="75"/>
      <c r="E345" s="76"/>
      <c r="F345" s="76"/>
      <c r="G345" s="75"/>
      <c r="H345" s="75"/>
      <c r="I345" s="75"/>
      <c r="J345" s="75"/>
      <c r="K345" s="77"/>
      <c r="L345" s="77"/>
      <c r="M345" s="77"/>
      <c r="N345" s="77"/>
      <c r="O345" s="77"/>
      <c r="P345" s="77"/>
      <c r="Q345" s="77"/>
      <c r="R345" s="77"/>
      <c r="S345" s="77"/>
      <c r="T345" s="77"/>
      <c r="U345" s="77"/>
      <c r="V345" s="77"/>
      <c r="W345" s="77"/>
      <c r="X345" s="77"/>
    </row>
    <row r="346" spans="1:24" ht="15.75" customHeight="1" x14ac:dyDescent="0.4">
      <c r="A346" s="75"/>
      <c r="B346" s="75"/>
      <c r="C346" s="75"/>
      <c r="D346" s="75"/>
      <c r="E346" s="76"/>
      <c r="F346" s="76"/>
      <c r="G346" s="75"/>
      <c r="H346" s="75"/>
      <c r="I346" s="75"/>
      <c r="J346" s="75"/>
      <c r="K346" s="77"/>
      <c r="L346" s="77"/>
      <c r="M346" s="77"/>
      <c r="N346" s="77"/>
      <c r="O346" s="77"/>
      <c r="P346" s="77"/>
      <c r="Q346" s="77"/>
      <c r="R346" s="77"/>
      <c r="S346" s="77"/>
      <c r="T346" s="77"/>
      <c r="U346" s="77"/>
      <c r="V346" s="77"/>
      <c r="W346" s="77"/>
      <c r="X346" s="77"/>
    </row>
    <row r="347" spans="1:24" ht="15.75" customHeight="1" x14ac:dyDescent="0.4">
      <c r="A347" s="75"/>
      <c r="B347" s="75"/>
      <c r="C347" s="75"/>
      <c r="D347" s="75"/>
      <c r="E347" s="76"/>
      <c r="F347" s="76"/>
      <c r="G347" s="75"/>
      <c r="H347" s="75"/>
      <c r="I347" s="75"/>
      <c r="J347" s="75"/>
      <c r="K347" s="77"/>
      <c r="L347" s="77"/>
      <c r="M347" s="77"/>
      <c r="N347" s="77"/>
      <c r="O347" s="77"/>
      <c r="P347" s="77"/>
      <c r="Q347" s="77"/>
      <c r="R347" s="77"/>
      <c r="S347" s="77"/>
      <c r="T347" s="77"/>
      <c r="U347" s="77"/>
      <c r="V347" s="77"/>
      <c r="W347" s="77"/>
      <c r="X347" s="77"/>
    </row>
    <row r="348" spans="1:24" ht="15.75" customHeight="1" x14ac:dyDescent="0.4">
      <c r="A348" s="75"/>
      <c r="B348" s="75"/>
      <c r="C348" s="75"/>
      <c r="D348" s="75"/>
      <c r="E348" s="76"/>
      <c r="F348" s="76"/>
      <c r="G348" s="75"/>
      <c r="H348" s="75"/>
      <c r="I348" s="75"/>
      <c r="J348" s="75"/>
      <c r="K348" s="77"/>
      <c r="L348" s="77"/>
      <c r="M348" s="77"/>
      <c r="N348" s="77"/>
      <c r="O348" s="77"/>
      <c r="P348" s="77"/>
      <c r="Q348" s="77"/>
      <c r="R348" s="77"/>
      <c r="S348" s="77"/>
      <c r="T348" s="77"/>
      <c r="U348" s="77"/>
      <c r="V348" s="77"/>
      <c r="W348" s="77"/>
      <c r="X348" s="77"/>
    </row>
    <row r="349" spans="1:24" ht="15.75" customHeight="1" x14ac:dyDescent="0.4">
      <c r="A349" s="75"/>
      <c r="B349" s="75"/>
      <c r="C349" s="75"/>
      <c r="D349" s="75"/>
      <c r="E349" s="76"/>
      <c r="F349" s="76"/>
      <c r="G349" s="75"/>
      <c r="H349" s="75"/>
      <c r="I349" s="75"/>
      <c r="J349" s="75"/>
      <c r="K349" s="77"/>
      <c r="L349" s="77"/>
      <c r="M349" s="77"/>
      <c r="N349" s="77"/>
      <c r="O349" s="77"/>
      <c r="P349" s="77"/>
      <c r="Q349" s="77"/>
      <c r="R349" s="77"/>
      <c r="S349" s="77"/>
      <c r="T349" s="77"/>
      <c r="U349" s="77"/>
      <c r="V349" s="77"/>
      <c r="W349" s="77"/>
      <c r="X349" s="77"/>
    </row>
    <row r="350" spans="1:24" ht="15.75" customHeight="1" x14ac:dyDescent="0.4">
      <c r="A350" s="75"/>
      <c r="B350" s="75"/>
      <c r="C350" s="75"/>
      <c r="D350" s="75"/>
      <c r="E350" s="76"/>
      <c r="F350" s="76"/>
      <c r="G350" s="75"/>
      <c r="H350" s="75"/>
      <c r="I350" s="75"/>
      <c r="J350" s="75"/>
      <c r="K350" s="77"/>
      <c r="L350" s="77"/>
      <c r="M350" s="77"/>
      <c r="N350" s="77"/>
      <c r="O350" s="77"/>
      <c r="P350" s="77"/>
      <c r="Q350" s="77"/>
      <c r="R350" s="77"/>
      <c r="S350" s="77"/>
      <c r="T350" s="77"/>
      <c r="U350" s="77"/>
      <c r="V350" s="77"/>
      <c r="W350" s="77"/>
      <c r="X350" s="77"/>
    </row>
    <row r="351" spans="1:24" ht="15.75" customHeight="1" x14ac:dyDescent="0.4">
      <c r="A351" s="75"/>
      <c r="B351" s="75"/>
      <c r="C351" s="75"/>
      <c r="D351" s="75"/>
      <c r="E351" s="76"/>
      <c r="F351" s="76"/>
      <c r="G351" s="75"/>
      <c r="H351" s="75"/>
      <c r="I351" s="75"/>
      <c r="J351" s="75"/>
      <c r="K351" s="77"/>
      <c r="L351" s="77"/>
      <c r="M351" s="77"/>
      <c r="N351" s="77"/>
      <c r="O351" s="77"/>
      <c r="P351" s="77"/>
      <c r="Q351" s="77"/>
      <c r="R351" s="77"/>
      <c r="S351" s="77"/>
      <c r="T351" s="77"/>
      <c r="U351" s="77"/>
      <c r="V351" s="77"/>
      <c r="W351" s="77"/>
      <c r="X351" s="77"/>
    </row>
    <row r="352" spans="1:24" ht="15.75" customHeight="1" x14ac:dyDescent="0.4">
      <c r="A352" s="75"/>
      <c r="B352" s="75"/>
      <c r="C352" s="75"/>
      <c r="D352" s="75"/>
      <c r="E352" s="76"/>
      <c r="F352" s="76"/>
      <c r="G352" s="75"/>
      <c r="H352" s="75"/>
      <c r="I352" s="75"/>
      <c r="J352" s="75"/>
      <c r="K352" s="77"/>
      <c r="L352" s="77"/>
      <c r="M352" s="77"/>
      <c r="N352" s="77"/>
      <c r="O352" s="77"/>
      <c r="P352" s="77"/>
      <c r="Q352" s="77"/>
      <c r="R352" s="77"/>
      <c r="S352" s="77"/>
      <c r="T352" s="77"/>
      <c r="U352" s="77"/>
      <c r="V352" s="77"/>
      <c r="W352" s="77"/>
      <c r="X352" s="77"/>
    </row>
    <row r="353" spans="1:24" ht="15.75" customHeight="1" x14ac:dyDescent="0.4">
      <c r="A353" s="75"/>
      <c r="B353" s="75"/>
      <c r="C353" s="75"/>
      <c r="D353" s="75"/>
      <c r="E353" s="76"/>
      <c r="F353" s="76"/>
      <c r="G353" s="75"/>
      <c r="H353" s="75"/>
      <c r="I353" s="75"/>
      <c r="J353" s="75"/>
      <c r="K353" s="77"/>
      <c r="L353" s="77"/>
      <c r="M353" s="77"/>
      <c r="N353" s="77"/>
      <c r="O353" s="77"/>
      <c r="P353" s="77"/>
      <c r="Q353" s="77"/>
      <c r="R353" s="77"/>
      <c r="S353" s="77"/>
      <c r="T353" s="77"/>
      <c r="U353" s="77"/>
      <c r="V353" s="77"/>
      <c r="W353" s="77"/>
      <c r="X353" s="77"/>
    </row>
    <row r="354" spans="1:24" ht="15.75" customHeight="1" x14ac:dyDescent="0.4">
      <c r="A354" s="75"/>
      <c r="B354" s="75"/>
      <c r="C354" s="75"/>
      <c r="D354" s="75"/>
      <c r="E354" s="76"/>
      <c r="F354" s="76"/>
      <c r="G354" s="75"/>
      <c r="H354" s="75"/>
      <c r="I354" s="75"/>
      <c r="J354" s="75"/>
      <c r="K354" s="77"/>
      <c r="L354" s="77"/>
      <c r="M354" s="77"/>
      <c r="N354" s="77"/>
      <c r="O354" s="77"/>
      <c r="P354" s="77"/>
      <c r="Q354" s="77"/>
      <c r="R354" s="77"/>
      <c r="S354" s="77"/>
      <c r="T354" s="77"/>
      <c r="U354" s="77"/>
      <c r="V354" s="77"/>
      <c r="W354" s="77"/>
      <c r="X354" s="77"/>
    </row>
    <row r="355" spans="1:24" ht="15.75" customHeight="1" x14ac:dyDescent="0.4">
      <c r="A355" s="75"/>
      <c r="B355" s="75"/>
      <c r="C355" s="75"/>
      <c r="D355" s="75"/>
      <c r="E355" s="76"/>
      <c r="F355" s="76"/>
      <c r="G355" s="75"/>
      <c r="H355" s="75"/>
      <c r="I355" s="75"/>
      <c r="J355" s="75"/>
      <c r="K355" s="77"/>
      <c r="L355" s="77"/>
      <c r="M355" s="77"/>
      <c r="N355" s="77"/>
      <c r="O355" s="77"/>
      <c r="P355" s="77"/>
      <c r="Q355" s="77"/>
      <c r="R355" s="77"/>
      <c r="S355" s="77"/>
      <c r="T355" s="77"/>
      <c r="U355" s="77"/>
      <c r="V355" s="77"/>
      <c r="W355" s="77"/>
      <c r="X355" s="77"/>
    </row>
    <row r="356" spans="1:24" ht="15.75" customHeight="1" x14ac:dyDescent="0.4">
      <c r="A356" s="75"/>
      <c r="B356" s="75"/>
      <c r="C356" s="75"/>
      <c r="D356" s="75"/>
      <c r="E356" s="76"/>
      <c r="F356" s="76"/>
      <c r="G356" s="75"/>
      <c r="H356" s="75"/>
      <c r="I356" s="75"/>
      <c r="J356" s="75"/>
      <c r="K356" s="77"/>
      <c r="L356" s="77"/>
      <c r="M356" s="77"/>
      <c r="N356" s="77"/>
      <c r="O356" s="77"/>
      <c r="P356" s="77"/>
      <c r="Q356" s="77"/>
      <c r="R356" s="77"/>
      <c r="S356" s="77"/>
      <c r="T356" s="77"/>
      <c r="U356" s="77"/>
      <c r="V356" s="77"/>
      <c r="W356" s="77"/>
      <c r="X356" s="77"/>
    </row>
    <row r="357" spans="1:24" ht="15.75" customHeight="1" x14ac:dyDescent="0.4">
      <c r="A357" s="75"/>
      <c r="B357" s="75"/>
      <c r="C357" s="75"/>
      <c r="D357" s="75"/>
      <c r="E357" s="76"/>
      <c r="F357" s="76"/>
      <c r="G357" s="75"/>
      <c r="H357" s="75"/>
      <c r="I357" s="75"/>
      <c r="J357" s="75"/>
      <c r="K357" s="77"/>
      <c r="L357" s="77"/>
      <c r="M357" s="77"/>
      <c r="N357" s="77"/>
      <c r="O357" s="77"/>
      <c r="P357" s="77"/>
      <c r="Q357" s="77"/>
      <c r="R357" s="77"/>
      <c r="S357" s="77"/>
      <c r="T357" s="77"/>
      <c r="U357" s="77"/>
      <c r="V357" s="77"/>
      <c r="W357" s="77"/>
      <c r="X357" s="77"/>
    </row>
    <row r="358" spans="1:24" ht="15.75" customHeight="1" x14ac:dyDescent="0.4">
      <c r="A358" s="75"/>
      <c r="B358" s="75"/>
      <c r="C358" s="75"/>
      <c r="D358" s="75"/>
      <c r="E358" s="76"/>
      <c r="F358" s="76"/>
      <c r="G358" s="75"/>
      <c r="H358" s="75"/>
      <c r="I358" s="75"/>
      <c r="J358" s="75"/>
      <c r="K358" s="77"/>
      <c r="L358" s="77"/>
      <c r="M358" s="77"/>
      <c r="N358" s="77"/>
      <c r="O358" s="77"/>
      <c r="P358" s="77"/>
      <c r="Q358" s="77"/>
      <c r="R358" s="77"/>
      <c r="S358" s="77"/>
      <c r="T358" s="77"/>
      <c r="U358" s="77"/>
      <c r="V358" s="77"/>
      <c r="W358" s="77"/>
      <c r="X358" s="77"/>
    </row>
    <row r="359" spans="1:24" ht="15.75" customHeight="1" x14ac:dyDescent="0.4">
      <c r="A359" s="75"/>
      <c r="B359" s="75"/>
      <c r="C359" s="75"/>
      <c r="D359" s="75"/>
      <c r="E359" s="76"/>
      <c r="F359" s="76"/>
      <c r="G359" s="75"/>
      <c r="H359" s="75"/>
      <c r="I359" s="75"/>
      <c r="J359" s="75"/>
      <c r="K359" s="77"/>
      <c r="L359" s="77"/>
      <c r="M359" s="77"/>
      <c r="N359" s="77"/>
      <c r="O359" s="77"/>
      <c r="P359" s="77"/>
      <c r="Q359" s="77"/>
      <c r="R359" s="77"/>
      <c r="S359" s="77"/>
      <c r="T359" s="77"/>
      <c r="U359" s="77"/>
      <c r="V359" s="77"/>
      <c r="W359" s="77"/>
      <c r="X359" s="77"/>
    </row>
    <row r="360" spans="1:24" ht="15.75" customHeight="1" x14ac:dyDescent="0.4">
      <c r="A360" s="75"/>
      <c r="B360" s="75"/>
      <c r="C360" s="75"/>
      <c r="D360" s="75"/>
      <c r="E360" s="76"/>
      <c r="F360" s="76"/>
      <c r="G360" s="75"/>
      <c r="H360" s="75"/>
      <c r="I360" s="75"/>
      <c r="J360" s="75"/>
      <c r="K360" s="77"/>
      <c r="L360" s="77"/>
      <c r="M360" s="77"/>
      <c r="N360" s="77"/>
      <c r="O360" s="77"/>
      <c r="P360" s="77"/>
      <c r="Q360" s="77"/>
      <c r="R360" s="77"/>
      <c r="S360" s="77"/>
      <c r="T360" s="77"/>
      <c r="U360" s="77"/>
      <c r="V360" s="77"/>
      <c r="W360" s="77"/>
      <c r="X360" s="77"/>
    </row>
    <row r="361" spans="1:24" ht="15.75" customHeight="1" x14ac:dyDescent="0.4">
      <c r="A361" s="75"/>
      <c r="B361" s="75"/>
      <c r="C361" s="75"/>
      <c r="D361" s="75"/>
      <c r="E361" s="76"/>
      <c r="F361" s="76"/>
      <c r="G361" s="75"/>
      <c r="H361" s="75"/>
      <c r="I361" s="75"/>
      <c r="J361" s="75"/>
      <c r="K361" s="77"/>
      <c r="L361" s="77"/>
      <c r="M361" s="77"/>
      <c r="N361" s="77"/>
      <c r="O361" s="77"/>
      <c r="P361" s="77"/>
      <c r="Q361" s="77"/>
      <c r="R361" s="77"/>
      <c r="S361" s="77"/>
      <c r="T361" s="77"/>
      <c r="U361" s="77"/>
      <c r="V361" s="77"/>
      <c r="W361" s="77"/>
      <c r="X361" s="77"/>
    </row>
    <row r="362" spans="1:24" ht="15.75" customHeight="1" x14ac:dyDescent="0.4">
      <c r="A362" s="75"/>
      <c r="B362" s="75"/>
      <c r="C362" s="75"/>
      <c r="D362" s="75"/>
      <c r="E362" s="76"/>
      <c r="F362" s="76"/>
      <c r="G362" s="75"/>
      <c r="H362" s="75"/>
      <c r="I362" s="75"/>
      <c r="J362" s="75"/>
      <c r="K362" s="77"/>
      <c r="L362" s="77"/>
      <c r="M362" s="77"/>
      <c r="N362" s="77"/>
      <c r="O362" s="77"/>
      <c r="P362" s="77"/>
      <c r="Q362" s="77"/>
      <c r="R362" s="77"/>
      <c r="S362" s="77"/>
      <c r="T362" s="77"/>
      <c r="U362" s="77"/>
      <c r="V362" s="77"/>
      <c r="W362" s="77"/>
      <c r="X362" s="77"/>
    </row>
    <row r="363" spans="1:24" ht="15.75" customHeight="1" x14ac:dyDescent="0.4">
      <c r="A363" s="75"/>
      <c r="B363" s="75"/>
      <c r="C363" s="75"/>
      <c r="D363" s="75"/>
      <c r="E363" s="76"/>
      <c r="F363" s="76"/>
      <c r="G363" s="75"/>
      <c r="H363" s="75"/>
      <c r="I363" s="75"/>
      <c r="J363" s="75"/>
      <c r="K363" s="77"/>
      <c r="L363" s="77"/>
      <c r="M363" s="77"/>
      <c r="N363" s="77"/>
      <c r="O363" s="77"/>
      <c r="P363" s="77"/>
      <c r="Q363" s="77"/>
      <c r="R363" s="77"/>
      <c r="S363" s="77"/>
      <c r="T363" s="77"/>
      <c r="U363" s="77"/>
      <c r="V363" s="77"/>
      <c r="W363" s="77"/>
      <c r="X363" s="77"/>
    </row>
    <row r="364" spans="1:24" ht="15.75" customHeight="1" x14ac:dyDescent="0.4">
      <c r="A364" s="75"/>
      <c r="B364" s="75"/>
      <c r="C364" s="75"/>
      <c r="D364" s="75"/>
      <c r="E364" s="76"/>
      <c r="F364" s="76"/>
      <c r="G364" s="75"/>
      <c r="H364" s="75"/>
      <c r="I364" s="75"/>
      <c r="J364" s="75"/>
      <c r="K364" s="77"/>
      <c r="L364" s="77"/>
      <c r="M364" s="77"/>
      <c r="N364" s="77"/>
      <c r="O364" s="77"/>
      <c r="P364" s="77"/>
      <c r="Q364" s="77"/>
      <c r="R364" s="77"/>
      <c r="S364" s="77"/>
      <c r="T364" s="77"/>
      <c r="U364" s="77"/>
      <c r="V364" s="77"/>
      <c r="W364" s="77"/>
      <c r="X364" s="77"/>
    </row>
    <row r="365" spans="1:24" ht="15.75" customHeight="1" x14ac:dyDescent="0.4">
      <c r="A365" s="75"/>
      <c r="B365" s="75"/>
      <c r="C365" s="75"/>
      <c r="D365" s="75"/>
      <c r="E365" s="76"/>
      <c r="F365" s="76"/>
      <c r="G365" s="75"/>
      <c r="H365" s="75"/>
      <c r="I365" s="75"/>
      <c r="J365" s="75"/>
      <c r="K365" s="77"/>
      <c r="L365" s="77"/>
      <c r="M365" s="77"/>
      <c r="N365" s="77"/>
      <c r="O365" s="77"/>
      <c r="P365" s="77"/>
      <c r="Q365" s="77"/>
      <c r="R365" s="77"/>
      <c r="S365" s="77"/>
      <c r="T365" s="77"/>
      <c r="U365" s="77"/>
      <c r="V365" s="77"/>
      <c r="W365" s="77"/>
      <c r="X365" s="77"/>
    </row>
    <row r="366" spans="1:24" ht="15.75" customHeight="1" x14ac:dyDescent="0.4">
      <c r="A366" s="75"/>
      <c r="B366" s="75"/>
      <c r="C366" s="75"/>
      <c r="D366" s="75"/>
      <c r="E366" s="76"/>
      <c r="F366" s="76"/>
      <c r="G366" s="75"/>
      <c r="H366" s="75"/>
      <c r="I366" s="75"/>
      <c r="J366" s="75"/>
      <c r="K366" s="77"/>
      <c r="L366" s="77"/>
      <c r="M366" s="77"/>
      <c r="N366" s="77"/>
      <c r="O366" s="77"/>
      <c r="P366" s="77"/>
      <c r="Q366" s="77"/>
      <c r="R366" s="77"/>
      <c r="S366" s="77"/>
      <c r="T366" s="77"/>
      <c r="U366" s="77"/>
      <c r="V366" s="77"/>
      <c r="W366" s="77"/>
      <c r="X366" s="77"/>
    </row>
    <row r="367" spans="1:24" ht="15.75" customHeight="1" x14ac:dyDescent="0.4">
      <c r="A367" s="75"/>
      <c r="B367" s="75"/>
      <c r="C367" s="75"/>
      <c r="D367" s="75"/>
      <c r="E367" s="76"/>
      <c r="F367" s="76"/>
      <c r="G367" s="75"/>
      <c r="H367" s="75"/>
      <c r="I367" s="75"/>
      <c r="J367" s="75"/>
      <c r="K367" s="77"/>
      <c r="L367" s="77"/>
      <c r="M367" s="77"/>
      <c r="N367" s="77"/>
      <c r="O367" s="77"/>
      <c r="P367" s="77"/>
      <c r="Q367" s="77"/>
      <c r="R367" s="77"/>
      <c r="S367" s="77"/>
      <c r="T367" s="77"/>
      <c r="U367" s="77"/>
      <c r="V367" s="77"/>
      <c r="W367" s="77"/>
      <c r="X367" s="77"/>
    </row>
    <row r="368" spans="1:24" ht="15.75" customHeight="1" x14ac:dyDescent="0.4">
      <c r="A368" s="75"/>
      <c r="B368" s="75"/>
      <c r="C368" s="75"/>
      <c r="D368" s="75"/>
      <c r="E368" s="76"/>
      <c r="F368" s="76"/>
      <c r="G368" s="75"/>
      <c r="H368" s="75"/>
      <c r="I368" s="75"/>
      <c r="J368" s="75"/>
      <c r="K368" s="77"/>
      <c r="L368" s="77"/>
      <c r="M368" s="77"/>
      <c r="N368" s="77"/>
      <c r="O368" s="77"/>
      <c r="P368" s="77"/>
      <c r="Q368" s="77"/>
      <c r="R368" s="77"/>
      <c r="S368" s="77"/>
      <c r="T368" s="77"/>
      <c r="U368" s="77"/>
      <c r="V368" s="77"/>
      <c r="W368" s="77"/>
      <c r="X368" s="77"/>
    </row>
    <row r="369" spans="1:24" ht="15.75" customHeight="1" x14ac:dyDescent="0.4">
      <c r="A369" s="75"/>
      <c r="B369" s="75"/>
      <c r="C369" s="75"/>
      <c r="D369" s="75"/>
      <c r="E369" s="76"/>
      <c r="F369" s="76"/>
      <c r="G369" s="75"/>
      <c r="H369" s="75"/>
      <c r="I369" s="75"/>
      <c r="J369" s="75"/>
      <c r="K369" s="77"/>
      <c r="L369" s="77"/>
      <c r="M369" s="77"/>
      <c r="N369" s="77"/>
      <c r="O369" s="77"/>
      <c r="P369" s="77"/>
      <c r="Q369" s="77"/>
      <c r="R369" s="77"/>
      <c r="S369" s="77"/>
      <c r="T369" s="77"/>
      <c r="U369" s="77"/>
      <c r="V369" s="77"/>
      <c r="W369" s="77"/>
      <c r="X369" s="77"/>
    </row>
    <row r="370" spans="1:24" ht="15.75" customHeight="1" x14ac:dyDescent="0.4">
      <c r="A370" s="75"/>
      <c r="B370" s="75"/>
      <c r="C370" s="75"/>
      <c r="D370" s="75"/>
      <c r="E370" s="76"/>
      <c r="F370" s="76"/>
      <c r="G370" s="75"/>
      <c r="H370" s="75"/>
      <c r="I370" s="75"/>
      <c r="J370" s="75"/>
      <c r="K370" s="77"/>
      <c r="L370" s="77"/>
      <c r="M370" s="77"/>
      <c r="N370" s="77"/>
      <c r="O370" s="77"/>
      <c r="P370" s="77"/>
      <c r="Q370" s="77"/>
      <c r="R370" s="77"/>
      <c r="S370" s="77"/>
      <c r="T370" s="77"/>
      <c r="U370" s="77"/>
      <c r="V370" s="77"/>
      <c r="W370" s="77"/>
      <c r="X370" s="77"/>
    </row>
    <row r="371" spans="1:24" ht="15.75" customHeight="1" x14ac:dyDescent="0.4">
      <c r="A371" s="75"/>
      <c r="B371" s="75"/>
      <c r="C371" s="75"/>
      <c r="D371" s="75"/>
      <c r="E371" s="76"/>
      <c r="F371" s="76"/>
      <c r="G371" s="75"/>
      <c r="H371" s="75"/>
      <c r="I371" s="75"/>
      <c r="J371" s="75"/>
      <c r="K371" s="77"/>
      <c r="L371" s="77"/>
      <c r="M371" s="77"/>
      <c r="N371" s="77"/>
      <c r="O371" s="77"/>
      <c r="P371" s="77"/>
      <c r="Q371" s="77"/>
      <c r="R371" s="77"/>
      <c r="S371" s="77"/>
      <c r="T371" s="77"/>
      <c r="U371" s="77"/>
      <c r="V371" s="77"/>
      <c r="W371" s="77"/>
      <c r="X371" s="77"/>
    </row>
    <row r="372" spans="1:24" ht="15.75" customHeight="1" x14ac:dyDescent="0.4">
      <c r="A372" s="75"/>
      <c r="B372" s="75"/>
      <c r="C372" s="75"/>
      <c r="D372" s="75"/>
      <c r="E372" s="76"/>
      <c r="F372" s="76"/>
      <c r="G372" s="75"/>
      <c r="H372" s="75"/>
      <c r="I372" s="75"/>
      <c r="J372" s="75"/>
      <c r="K372" s="77"/>
      <c r="L372" s="77"/>
      <c r="M372" s="77"/>
      <c r="N372" s="77"/>
      <c r="O372" s="77"/>
      <c r="P372" s="77"/>
      <c r="Q372" s="77"/>
      <c r="R372" s="77"/>
      <c r="S372" s="77"/>
      <c r="T372" s="77"/>
      <c r="U372" s="77"/>
      <c r="V372" s="77"/>
      <c r="W372" s="77"/>
      <c r="X372" s="77"/>
    </row>
    <row r="373" spans="1:24" ht="15.75" customHeight="1" x14ac:dyDescent="0.4">
      <c r="A373" s="75"/>
      <c r="B373" s="75"/>
      <c r="C373" s="75"/>
      <c r="D373" s="75"/>
      <c r="E373" s="76"/>
      <c r="F373" s="76"/>
      <c r="G373" s="75"/>
      <c r="H373" s="75"/>
      <c r="I373" s="75"/>
      <c r="J373" s="75"/>
      <c r="K373" s="77"/>
      <c r="L373" s="77"/>
      <c r="M373" s="77"/>
      <c r="N373" s="77"/>
      <c r="O373" s="77"/>
      <c r="P373" s="77"/>
      <c r="Q373" s="77"/>
      <c r="R373" s="77"/>
      <c r="S373" s="77"/>
      <c r="T373" s="77"/>
      <c r="U373" s="77"/>
      <c r="V373" s="77"/>
      <c r="W373" s="77"/>
      <c r="X373" s="77"/>
    </row>
    <row r="374" spans="1:24" ht="15.75" customHeight="1" x14ac:dyDescent="0.4">
      <c r="A374" s="75"/>
      <c r="B374" s="75"/>
      <c r="C374" s="75"/>
      <c r="D374" s="75"/>
      <c r="E374" s="76"/>
      <c r="F374" s="76"/>
      <c r="G374" s="75"/>
      <c r="H374" s="75"/>
      <c r="I374" s="75"/>
      <c r="J374" s="75"/>
      <c r="K374" s="77"/>
      <c r="L374" s="77"/>
      <c r="M374" s="77"/>
      <c r="N374" s="77"/>
      <c r="O374" s="77"/>
      <c r="P374" s="77"/>
      <c r="Q374" s="77"/>
      <c r="R374" s="77"/>
      <c r="S374" s="77"/>
      <c r="T374" s="77"/>
      <c r="U374" s="77"/>
      <c r="V374" s="77"/>
      <c r="W374" s="77"/>
      <c r="X374" s="77"/>
    </row>
    <row r="375" spans="1:24" ht="15.75" customHeight="1" x14ac:dyDescent="0.4">
      <c r="A375" s="75"/>
      <c r="B375" s="75"/>
      <c r="C375" s="75"/>
      <c r="D375" s="75"/>
      <c r="E375" s="76"/>
      <c r="F375" s="76"/>
      <c r="G375" s="75"/>
      <c r="H375" s="75"/>
      <c r="I375" s="75"/>
      <c r="J375" s="75"/>
      <c r="K375" s="77"/>
      <c r="L375" s="77"/>
      <c r="M375" s="77"/>
      <c r="N375" s="77"/>
      <c r="O375" s="77"/>
      <c r="P375" s="77"/>
      <c r="Q375" s="77"/>
      <c r="R375" s="77"/>
      <c r="S375" s="77"/>
      <c r="T375" s="77"/>
      <c r="U375" s="77"/>
      <c r="V375" s="77"/>
      <c r="W375" s="77"/>
      <c r="X375" s="77"/>
    </row>
    <row r="376" spans="1:24" ht="15.75" customHeight="1" x14ac:dyDescent="0.4">
      <c r="A376" s="75"/>
      <c r="B376" s="75"/>
      <c r="C376" s="75"/>
      <c r="D376" s="75"/>
      <c r="E376" s="76"/>
      <c r="F376" s="76"/>
      <c r="G376" s="75"/>
      <c r="H376" s="75"/>
      <c r="I376" s="75"/>
      <c r="J376" s="75"/>
      <c r="K376" s="77"/>
      <c r="L376" s="77"/>
      <c r="M376" s="77"/>
      <c r="N376" s="77"/>
      <c r="O376" s="77"/>
      <c r="P376" s="77"/>
      <c r="Q376" s="77"/>
      <c r="R376" s="77"/>
      <c r="S376" s="77"/>
      <c r="T376" s="77"/>
      <c r="U376" s="77"/>
      <c r="V376" s="77"/>
      <c r="W376" s="77"/>
      <c r="X376" s="77"/>
    </row>
    <row r="377" spans="1:24" ht="15.75" customHeight="1" x14ac:dyDescent="0.4">
      <c r="A377" s="75"/>
      <c r="B377" s="75"/>
      <c r="C377" s="75"/>
      <c r="D377" s="75"/>
      <c r="E377" s="76"/>
      <c r="F377" s="76"/>
      <c r="G377" s="75"/>
      <c r="H377" s="75"/>
      <c r="I377" s="75"/>
      <c r="J377" s="75"/>
      <c r="K377" s="77"/>
      <c r="L377" s="77"/>
      <c r="M377" s="77"/>
      <c r="N377" s="77"/>
      <c r="O377" s="77"/>
      <c r="P377" s="77"/>
      <c r="Q377" s="77"/>
      <c r="R377" s="77"/>
      <c r="S377" s="77"/>
      <c r="T377" s="77"/>
      <c r="U377" s="77"/>
      <c r="V377" s="77"/>
      <c r="W377" s="77"/>
      <c r="X377" s="77"/>
    </row>
    <row r="378" spans="1:24" ht="15.75" customHeight="1" x14ac:dyDescent="0.4">
      <c r="A378" s="75"/>
      <c r="B378" s="75"/>
      <c r="C378" s="75"/>
      <c r="D378" s="75"/>
      <c r="E378" s="76"/>
      <c r="F378" s="76"/>
      <c r="G378" s="75"/>
      <c r="H378" s="75"/>
      <c r="I378" s="75"/>
      <c r="J378" s="75"/>
      <c r="K378" s="77"/>
      <c r="L378" s="77"/>
      <c r="M378" s="77"/>
      <c r="N378" s="77"/>
      <c r="O378" s="77"/>
      <c r="P378" s="77"/>
      <c r="Q378" s="77"/>
      <c r="R378" s="77"/>
      <c r="S378" s="77"/>
      <c r="T378" s="77"/>
      <c r="U378" s="77"/>
      <c r="V378" s="77"/>
      <c r="W378" s="77"/>
      <c r="X378" s="77"/>
    </row>
    <row r="379" spans="1:24" ht="15.75" customHeight="1" x14ac:dyDescent="0.4">
      <c r="A379" s="75"/>
      <c r="B379" s="75"/>
      <c r="C379" s="75"/>
      <c r="D379" s="75"/>
      <c r="E379" s="76"/>
      <c r="F379" s="76"/>
      <c r="G379" s="75"/>
      <c r="H379" s="75"/>
      <c r="I379" s="75"/>
      <c r="J379" s="75"/>
      <c r="K379" s="77"/>
      <c r="L379" s="77"/>
      <c r="M379" s="77"/>
      <c r="N379" s="77"/>
      <c r="O379" s="77"/>
      <c r="P379" s="77"/>
      <c r="Q379" s="77"/>
      <c r="R379" s="77"/>
      <c r="S379" s="77"/>
      <c r="T379" s="77"/>
      <c r="U379" s="77"/>
      <c r="V379" s="77"/>
      <c r="W379" s="77"/>
      <c r="X379" s="77"/>
    </row>
    <row r="380" spans="1:24" ht="15.75" customHeight="1" x14ac:dyDescent="0.4">
      <c r="A380" s="75"/>
      <c r="B380" s="75"/>
      <c r="C380" s="75"/>
      <c r="D380" s="75"/>
      <c r="E380" s="76"/>
      <c r="F380" s="76"/>
      <c r="G380" s="75"/>
      <c r="H380" s="75"/>
      <c r="I380" s="75"/>
      <c r="J380" s="75"/>
      <c r="K380" s="77"/>
      <c r="L380" s="77"/>
      <c r="M380" s="77"/>
      <c r="N380" s="77"/>
      <c r="O380" s="77"/>
      <c r="P380" s="77"/>
      <c r="Q380" s="77"/>
      <c r="R380" s="77"/>
      <c r="S380" s="77"/>
      <c r="T380" s="77"/>
      <c r="U380" s="77"/>
      <c r="V380" s="77"/>
      <c r="W380" s="77"/>
      <c r="X380" s="77"/>
    </row>
    <row r="381" spans="1:24" ht="15.75" customHeight="1" x14ac:dyDescent="0.4">
      <c r="A381" s="75"/>
      <c r="B381" s="75"/>
      <c r="C381" s="75"/>
      <c r="D381" s="75"/>
      <c r="E381" s="76"/>
      <c r="F381" s="76"/>
      <c r="G381" s="75"/>
      <c r="H381" s="75"/>
      <c r="I381" s="75"/>
      <c r="J381" s="75"/>
      <c r="K381" s="77"/>
      <c r="L381" s="77"/>
      <c r="M381" s="77"/>
      <c r="N381" s="77"/>
      <c r="O381" s="77"/>
      <c r="P381" s="77"/>
      <c r="Q381" s="77"/>
      <c r="R381" s="77"/>
      <c r="S381" s="77"/>
      <c r="T381" s="77"/>
      <c r="U381" s="77"/>
      <c r="V381" s="77"/>
      <c r="W381" s="77"/>
      <c r="X381" s="77"/>
    </row>
    <row r="382" spans="1:24" ht="15.75" customHeight="1" x14ac:dyDescent="0.4">
      <c r="A382" s="75"/>
      <c r="B382" s="75"/>
      <c r="C382" s="75"/>
      <c r="D382" s="75"/>
      <c r="E382" s="76"/>
      <c r="F382" s="76"/>
      <c r="G382" s="75"/>
      <c r="H382" s="75"/>
      <c r="I382" s="75"/>
      <c r="J382" s="75"/>
      <c r="K382" s="77"/>
      <c r="L382" s="77"/>
      <c r="M382" s="77"/>
      <c r="N382" s="77"/>
      <c r="O382" s="77"/>
      <c r="P382" s="77"/>
      <c r="Q382" s="77"/>
      <c r="R382" s="77"/>
      <c r="S382" s="77"/>
      <c r="T382" s="77"/>
      <c r="U382" s="77"/>
      <c r="V382" s="77"/>
      <c r="W382" s="77"/>
      <c r="X382" s="77"/>
    </row>
    <row r="383" spans="1:24" ht="15.75" customHeight="1" x14ac:dyDescent="0.4">
      <c r="A383" s="75"/>
      <c r="B383" s="75"/>
      <c r="C383" s="75"/>
      <c r="D383" s="75"/>
      <c r="E383" s="76"/>
      <c r="F383" s="76"/>
      <c r="G383" s="75"/>
      <c r="H383" s="75"/>
      <c r="I383" s="75"/>
      <c r="J383" s="75"/>
      <c r="K383" s="77"/>
      <c r="L383" s="77"/>
      <c r="M383" s="77"/>
      <c r="N383" s="77"/>
      <c r="O383" s="77"/>
      <c r="P383" s="77"/>
      <c r="Q383" s="77"/>
      <c r="R383" s="77"/>
      <c r="S383" s="77"/>
      <c r="T383" s="77"/>
      <c r="U383" s="77"/>
      <c r="V383" s="77"/>
      <c r="W383" s="77"/>
      <c r="X383" s="77"/>
    </row>
    <row r="384" spans="1:24" ht="15.75" customHeight="1" x14ac:dyDescent="0.4">
      <c r="A384" s="75"/>
      <c r="B384" s="75"/>
      <c r="C384" s="75"/>
      <c r="D384" s="75"/>
      <c r="E384" s="76"/>
      <c r="F384" s="76"/>
      <c r="G384" s="75"/>
      <c r="H384" s="75"/>
      <c r="I384" s="75"/>
      <c r="J384" s="75"/>
      <c r="K384" s="77"/>
      <c r="L384" s="77"/>
      <c r="M384" s="77"/>
      <c r="N384" s="77"/>
      <c r="O384" s="77"/>
      <c r="P384" s="77"/>
      <c r="Q384" s="77"/>
      <c r="R384" s="77"/>
      <c r="S384" s="77"/>
      <c r="T384" s="77"/>
      <c r="U384" s="77"/>
      <c r="V384" s="77"/>
      <c r="W384" s="77"/>
      <c r="X384" s="77"/>
    </row>
    <row r="385" spans="1:24" ht="15.75" customHeight="1" x14ac:dyDescent="0.4">
      <c r="A385" s="75"/>
      <c r="B385" s="75"/>
      <c r="C385" s="75"/>
      <c r="D385" s="75"/>
      <c r="E385" s="76"/>
      <c r="F385" s="76"/>
      <c r="G385" s="75"/>
      <c r="H385" s="75"/>
      <c r="I385" s="75"/>
      <c r="J385" s="75"/>
      <c r="K385" s="77"/>
      <c r="L385" s="77"/>
      <c r="M385" s="77"/>
      <c r="N385" s="77"/>
      <c r="O385" s="77"/>
      <c r="P385" s="77"/>
      <c r="Q385" s="77"/>
      <c r="R385" s="77"/>
      <c r="S385" s="77"/>
      <c r="T385" s="77"/>
      <c r="U385" s="77"/>
      <c r="V385" s="77"/>
      <c r="W385" s="77"/>
      <c r="X385" s="77"/>
    </row>
    <row r="386" spans="1:24" ht="15.75" customHeight="1" x14ac:dyDescent="0.4">
      <c r="A386" s="75"/>
      <c r="B386" s="75"/>
      <c r="C386" s="75"/>
      <c r="D386" s="75"/>
      <c r="E386" s="76"/>
      <c r="F386" s="76"/>
      <c r="G386" s="75"/>
      <c r="H386" s="75"/>
      <c r="I386" s="75"/>
      <c r="J386" s="75"/>
      <c r="K386" s="77"/>
      <c r="L386" s="77"/>
      <c r="M386" s="77"/>
      <c r="N386" s="77"/>
      <c r="O386" s="77"/>
      <c r="P386" s="77"/>
      <c r="Q386" s="77"/>
      <c r="R386" s="77"/>
      <c r="S386" s="77"/>
      <c r="T386" s="77"/>
      <c r="U386" s="77"/>
      <c r="V386" s="77"/>
      <c r="W386" s="77"/>
      <c r="X386" s="77"/>
    </row>
    <row r="387" spans="1:24" ht="15.75" customHeight="1" x14ac:dyDescent="0.4">
      <c r="A387" s="75"/>
      <c r="B387" s="75"/>
      <c r="C387" s="75"/>
      <c r="D387" s="75"/>
      <c r="E387" s="76"/>
      <c r="F387" s="76"/>
      <c r="G387" s="75"/>
      <c r="H387" s="75"/>
      <c r="I387" s="75"/>
      <c r="J387" s="75"/>
      <c r="K387" s="77"/>
      <c r="L387" s="77"/>
      <c r="M387" s="77"/>
      <c r="N387" s="77"/>
      <c r="O387" s="77"/>
      <c r="P387" s="77"/>
      <c r="Q387" s="77"/>
      <c r="R387" s="77"/>
      <c r="S387" s="77"/>
      <c r="T387" s="77"/>
      <c r="U387" s="77"/>
      <c r="V387" s="77"/>
      <c r="W387" s="77"/>
      <c r="X387" s="77"/>
    </row>
    <row r="388" spans="1:24" ht="15.75" customHeight="1" x14ac:dyDescent="0.4">
      <c r="A388" s="75"/>
      <c r="B388" s="75"/>
      <c r="C388" s="75"/>
      <c r="D388" s="75"/>
      <c r="E388" s="76"/>
      <c r="F388" s="76"/>
      <c r="G388" s="75"/>
      <c r="H388" s="75"/>
      <c r="I388" s="75"/>
      <c r="J388" s="75"/>
      <c r="K388" s="77"/>
      <c r="L388" s="77"/>
      <c r="M388" s="77"/>
      <c r="N388" s="77"/>
      <c r="O388" s="77"/>
      <c r="P388" s="77"/>
      <c r="Q388" s="77"/>
      <c r="R388" s="77"/>
      <c r="S388" s="77"/>
      <c r="T388" s="77"/>
      <c r="U388" s="77"/>
      <c r="V388" s="77"/>
      <c r="W388" s="77"/>
      <c r="X388" s="77"/>
    </row>
    <row r="389" spans="1:24" ht="15.75" customHeight="1" x14ac:dyDescent="0.4">
      <c r="A389" s="75"/>
      <c r="B389" s="75"/>
      <c r="C389" s="75"/>
      <c r="D389" s="75"/>
      <c r="E389" s="76"/>
      <c r="F389" s="76"/>
      <c r="G389" s="75"/>
      <c r="H389" s="75"/>
      <c r="I389" s="75"/>
      <c r="J389" s="75"/>
      <c r="K389" s="77"/>
      <c r="L389" s="77"/>
      <c r="M389" s="77"/>
      <c r="N389" s="77"/>
      <c r="O389" s="77"/>
      <c r="P389" s="77"/>
      <c r="Q389" s="77"/>
      <c r="R389" s="77"/>
      <c r="S389" s="77"/>
      <c r="T389" s="77"/>
      <c r="U389" s="77"/>
      <c r="V389" s="77"/>
      <c r="W389" s="77"/>
      <c r="X389" s="77"/>
    </row>
    <row r="390" spans="1:24" ht="15.75" customHeight="1" x14ac:dyDescent="0.4">
      <c r="A390" s="75"/>
      <c r="B390" s="75"/>
      <c r="C390" s="75"/>
      <c r="D390" s="75"/>
      <c r="E390" s="76"/>
      <c r="F390" s="76"/>
      <c r="G390" s="75"/>
      <c r="H390" s="75"/>
      <c r="I390" s="75"/>
      <c r="J390" s="75"/>
      <c r="K390" s="77"/>
      <c r="L390" s="77"/>
      <c r="M390" s="77"/>
      <c r="N390" s="77"/>
      <c r="O390" s="77"/>
      <c r="P390" s="77"/>
      <c r="Q390" s="77"/>
      <c r="R390" s="77"/>
      <c r="S390" s="77"/>
      <c r="T390" s="77"/>
      <c r="U390" s="77"/>
      <c r="V390" s="77"/>
      <c r="W390" s="77"/>
      <c r="X390" s="77"/>
    </row>
    <row r="391" spans="1:24" ht="15.75" customHeight="1" x14ac:dyDescent="0.4">
      <c r="A391" s="75"/>
      <c r="B391" s="75"/>
      <c r="C391" s="75"/>
      <c r="D391" s="75"/>
      <c r="E391" s="76"/>
      <c r="F391" s="76"/>
      <c r="G391" s="75"/>
      <c r="H391" s="75"/>
      <c r="I391" s="75"/>
      <c r="J391" s="75"/>
      <c r="K391" s="77"/>
      <c r="L391" s="77"/>
      <c r="M391" s="77"/>
      <c r="N391" s="77"/>
      <c r="O391" s="77"/>
      <c r="P391" s="77"/>
      <c r="Q391" s="77"/>
      <c r="R391" s="77"/>
      <c r="S391" s="77"/>
      <c r="T391" s="77"/>
      <c r="U391" s="77"/>
      <c r="V391" s="77"/>
      <c r="W391" s="77"/>
      <c r="X391" s="77"/>
    </row>
    <row r="392" spans="1:24" ht="15.75" customHeight="1" x14ac:dyDescent="0.4">
      <c r="A392" s="75"/>
      <c r="B392" s="75"/>
      <c r="C392" s="75"/>
      <c r="D392" s="75"/>
      <c r="E392" s="76"/>
      <c r="F392" s="76"/>
      <c r="G392" s="75"/>
      <c r="H392" s="75"/>
      <c r="I392" s="75"/>
      <c r="J392" s="75"/>
      <c r="K392" s="77"/>
      <c r="L392" s="77"/>
      <c r="M392" s="77"/>
      <c r="N392" s="77"/>
      <c r="O392" s="77"/>
      <c r="P392" s="77"/>
      <c r="Q392" s="77"/>
      <c r="R392" s="77"/>
      <c r="S392" s="77"/>
      <c r="T392" s="77"/>
      <c r="U392" s="77"/>
      <c r="V392" s="77"/>
      <c r="W392" s="77"/>
      <c r="X392" s="77"/>
    </row>
    <row r="393" spans="1:24" ht="15.75" customHeight="1" x14ac:dyDescent="0.4">
      <c r="A393" s="75"/>
      <c r="B393" s="75"/>
      <c r="C393" s="75"/>
      <c r="D393" s="75"/>
      <c r="E393" s="76"/>
      <c r="F393" s="76"/>
      <c r="G393" s="75"/>
      <c r="H393" s="75"/>
      <c r="I393" s="75"/>
      <c r="J393" s="75"/>
      <c r="K393" s="77"/>
      <c r="L393" s="77"/>
      <c r="M393" s="77"/>
      <c r="N393" s="77"/>
      <c r="O393" s="77"/>
      <c r="P393" s="77"/>
      <c r="Q393" s="77"/>
      <c r="R393" s="77"/>
      <c r="S393" s="77"/>
      <c r="T393" s="77"/>
      <c r="U393" s="77"/>
      <c r="V393" s="77"/>
      <c r="W393" s="77"/>
      <c r="X393" s="77"/>
    </row>
    <row r="394" spans="1:24" ht="15.75" customHeight="1" x14ac:dyDescent="0.4">
      <c r="A394" s="75"/>
      <c r="B394" s="75"/>
      <c r="C394" s="75"/>
      <c r="D394" s="75"/>
      <c r="E394" s="76"/>
      <c r="F394" s="76"/>
      <c r="G394" s="75"/>
      <c r="H394" s="75"/>
      <c r="I394" s="75"/>
      <c r="J394" s="75"/>
      <c r="K394" s="77"/>
      <c r="L394" s="77"/>
      <c r="M394" s="77"/>
      <c r="N394" s="77"/>
      <c r="O394" s="77"/>
      <c r="P394" s="77"/>
      <c r="Q394" s="77"/>
      <c r="R394" s="77"/>
      <c r="S394" s="77"/>
      <c r="T394" s="77"/>
      <c r="U394" s="77"/>
      <c r="V394" s="77"/>
      <c r="W394" s="77"/>
      <c r="X394" s="77"/>
    </row>
    <row r="395" spans="1:24" ht="15.75" customHeight="1" x14ac:dyDescent="0.4">
      <c r="A395" s="75"/>
      <c r="B395" s="75"/>
      <c r="C395" s="75"/>
      <c r="D395" s="75"/>
      <c r="E395" s="76"/>
      <c r="F395" s="76"/>
      <c r="G395" s="75"/>
      <c r="H395" s="75"/>
      <c r="I395" s="75"/>
      <c r="J395" s="75"/>
      <c r="K395" s="77"/>
      <c r="L395" s="77"/>
      <c r="M395" s="77"/>
      <c r="N395" s="77"/>
      <c r="O395" s="77"/>
      <c r="P395" s="77"/>
      <c r="Q395" s="77"/>
      <c r="R395" s="77"/>
      <c r="S395" s="77"/>
      <c r="T395" s="77"/>
      <c r="U395" s="77"/>
      <c r="V395" s="77"/>
      <c r="W395" s="77"/>
      <c r="X395" s="77"/>
    </row>
    <row r="396" spans="1:24" ht="15.75" customHeight="1" x14ac:dyDescent="0.4">
      <c r="A396" s="75"/>
      <c r="B396" s="75"/>
      <c r="C396" s="75"/>
      <c r="D396" s="75"/>
      <c r="E396" s="76"/>
      <c r="F396" s="76"/>
      <c r="G396" s="75"/>
      <c r="H396" s="75"/>
      <c r="I396" s="75"/>
      <c r="J396" s="75"/>
      <c r="K396" s="77"/>
      <c r="L396" s="77"/>
      <c r="M396" s="77"/>
      <c r="N396" s="77"/>
      <c r="O396" s="77"/>
      <c r="P396" s="77"/>
      <c r="Q396" s="77"/>
      <c r="R396" s="77"/>
      <c r="S396" s="77"/>
      <c r="T396" s="77"/>
      <c r="U396" s="77"/>
      <c r="V396" s="77"/>
      <c r="W396" s="77"/>
      <c r="X396" s="77"/>
    </row>
    <row r="397" spans="1:24" ht="15.75" customHeight="1" x14ac:dyDescent="0.4">
      <c r="A397" s="75"/>
      <c r="B397" s="75"/>
      <c r="C397" s="75"/>
      <c r="D397" s="75"/>
      <c r="E397" s="76"/>
      <c r="F397" s="76"/>
      <c r="G397" s="75"/>
      <c r="H397" s="75"/>
      <c r="I397" s="75"/>
      <c r="J397" s="75"/>
      <c r="K397" s="77"/>
      <c r="L397" s="77"/>
      <c r="M397" s="77"/>
      <c r="N397" s="77"/>
      <c r="O397" s="77"/>
      <c r="P397" s="77"/>
      <c r="Q397" s="77"/>
      <c r="R397" s="77"/>
      <c r="S397" s="77"/>
      <c r="T397" s="77"/>
      <c r="U397" s="77"/>
      <c r="V397" s="77"/>
      <c r="W397" s="77"/>
      <c r="X397" s="77"/>
    </row>
    <row r="398" spans="1:24" ht="15.75" customHeight="1" x14ac:dyDescent="0.4">
      <c r="A398" s="75"/>
      <c r="B398" s="75"/>
      <c r="C398" s="75"/>
      <c r="D398" s="75"/>
      <c r="E398" s="76"/>
      <c r="F398" s="76"/>
      <c r="G398" s="75"/>
      <c r="H398" s="75"/>
      <c r="I398" s="75"/>
      <c r="J398" s="75"/>
      <c r="K398" s="77"/>
      <c r="L398" s="77"/>
      <c r="M398" s="77"/>
      <c r="N398" s="77"/>
      <c r="O398" s="77"/>
      <c r="P398" s="77"/>
      <c r="Q398" s="77"/>
      <c r="R398" s="77"/>
      <c r="S398" s="77"/>
      <c r="T398" s="77"/>
      <c r="U398" s="77"/>
      <c r="V398" s="77"/>
      <c r="W398" s="77"/>
      <c r="X398" s="77"/>
    </row>
    <row r="399" spans="1:24" ht="15.75" customHeight="1" x14ac:dyDescent="0.4">
      <c r="A399" s="75"/>
      <c r="B399" s="75"/>
      <c r="C399" s="75"/>
      <c r="D399" s="75"/>
      <c r="E399" s="76"/>
      <c r="F399" s="76"/>
      <c r="G399" s="75"/>
      <c r="H399" s="75"/>
      <c r="I399" s="75"/>
      <c r="J399" s="75"/>
      <c r="K399" s="77"/>
      <c r="L399" s="77"/>
      <c r="M399" s="77"/>
      <c r="N399" s="77"/>
      <c r="O399" s="77"/>
      <c r="P399" s="77"/>
      <c r="Q399" s="77"/>
      <c r="R399" s="77"/>
      <c r="S399" s="77"/>
      <c r="T399" s="77"/>
      <c r="U399" s="77"/>
      <c r="V399" s="77"/>
      <c r="W399" s="77"/>
      <c r="X399" s="77"/>
    </row>
    <row r="400" spans="1:24" ht="15.75" customHeight="1" x14ac:dyDescent="0.4">
      <c r="A400" s="75"/>
      <c r="B400" s="75"/>
      <c r="C400" s="75"/>
      <c r="D400" s="75"/>
      <c r="E400" s="76"/>
      <c r="F400" s="76"/>
      <c r="G400" s="75"/>
      <c r="H400" s="75"/>
      <c r="I400" s="75"/>
      <c r="J400" s="75"/>
      <c r="K400" s="77"/>
      <c r="L400" s="77"/>
      <c r="M400" s="77"/>
      <c r="N400" s="77"/>
      <c r="O400" s="77"/>
      <c r="P400" s="77"/>
      <c r="Q400" s="77"/>
      <c r="R400" s="77"/>
      <c r="S400" s="77"/>
      <c r="T400" s="77"/>
      <c r="U400" s="77"/>
      <c r="V400" s="77"/>
      <c r="W400" s="77"/>
      <c r="X400" s="77"/>
    </row>
    <row r="401" spans="1:24" ht="15.75" customHeight="1" x14ac:dyDescent="0.4">
      <c r="A401" s="75"/>
      <c r="B401" s="75"/>
      <c r="C401" s="75"/>
      <c r="D401" s="75"/>
      <c r="E401" s="76"/>
      <c r="F401" s="76"/>
      <c r="G401" s="75"/>
      <c r="H401" s="75"/>
      <c r="I401" s="75"/>
      <c r="J401" s="75"/>
      <c r="K401" s="77"/>
      <c r="L401" s="77"/>
      <c r="M401" s="77"/>
      <c r="N401" s="77"/>
      <c r="O401" s="77"/>
      <c r="P401" s="77"/>
      <c r="Q401" s="77"/>
      <c r="R401" s="77"/>
      <c r="S401" s="77"/>
      <c r="T401" s="77"/>
      <c r="U401" s="77"/>
      <c r="V401" s="77"/>
      <c r="W401" s="77"/>
      <c r="X401" s="77"/>
    </row>
    <row r="402" spans="1:24" ht="15.75" customHeight="1" x14ac:dyDescent="0.4">
      <c r="A402" s="75"/>
      <c r="B402" s="75"/>
      <c r="C402" s="75"/>
      <c r="D402" s="75"/>
      <c r="E402" s="76"/>
      <c r="F402" s="76"/>
      <c r="G402" s="75"/>
      <c r="H402" s="75"/>
      <c r="I402" s="75"/>
      <c r="J402" s="75"/>
      <c r="K402" s="77"/>
      <c r="L402" s="77"/>
      <c r="M402" s="77"/>
      <c r="N402" s="77"/>
      <c r="O402" s="77"/>
      <c r="P402" s="77"/>
      <c r="Q402" s="77"/>
      <c r="R402" s="77"/>
      <c r="S402" s="77"/>
      <c r="T402" s="77"/>
      <c r="U402" s="77"/>
      <c r="V402" s="77"/>
      <c r="W402" s="77"/>
      <c r="X402" s="77"/>
    </row>
    <row r="403" spans="1:24" ht="15.75" customHeight="1" x14ac:dyDescent="0.4">
      <c r="A403" s="75"/>
      <c r="B403" s="75"/>
      <c r="C403" s="75"/>
      <c r="D403" s="75"/>
      <c r="E403" s="76"/>
      <c r="F403" s="76"/>
      <c r="G403" s="75"/>
      <c r="H403" s="75"/>
      <c r="I403" s="75"/>
      <c r="J403" s="75"/>
      <c r="K403" s="77"/>
      <c r="L403" s="77"/>
      <c r="M403" s="77"/>
      <c r="N403" s="77"/>
      <c r="O403" s="77"/>
      <c r="P403" s="77"/>
      <c r="Q403" s="77"/>
      <c r="R403" s="77"/>
      <c r="S403" s="77"/>
      <c r="T403" s="77"/>
      <c r="U403" s="77"/>
      <c r="V403" s="77"/>
      <c r="W403" s="77"/>
      <c r="X403" s="77"/>
    </row>
    <row r="404" spans="1:24" ht="15.75" customHeight="1" x14ac:dyDescent="0.4">
      <c r="A404" s="75"/>
      <c r="B404" s="75"/>
      <c r="C404" s="75"/>
      <c r="D404" s="75"/>
      <c r="E404" s="76"/>
      <c r="F404" s="76"/>
      <c r="G404" s="75"/>
      <c r="H404" s="75"/>
      <c r="I404" s="75"/>
      <c r="J404" s="75"/>
      <c r="K404" s="77"/>
      <c r="L404" s="77"/>
      <c r="M404" s="77"/>
      <c r="N404" s="77"/>
      <c r="O404" s="77"/>
      <c r="P404" s="77"/>
      <c r="Q404" s="77"/>
      <c r="R404" s="77"/>
      <c r="S404" s="77"/>
      <c r="T404" s="77"/>
      <c r="U404" s="77"/>
      <c r="V404" s="77"/>
      <c r="W404" s="77"/>
      <c r="X404" s="77"/>
    </row>
    <row r="405" spans="1:24" ht="15.75" customHeight="1" x14ac:dyDescent="0.4">
      <c r="A405" s="75"/>
      <c r="B405" s="75"/>
      <c r="C405" s="75"/>
      <c r="D405" s="75"/>
      <c r="E405" s="76"/>
      <c r="F405" s="76"/>
      <c r="G405" s="75"/>
      <c r="H405" s="75"/>
      <c r="I405" s="75"/>
      <c r="J405" s="75"/>
      <c r="K405" s="77"/>
      <c r="L405" s="77"/>
      <c r="M405" s="77"/>
      <c r="N405" s="77"/>
      <c r="O405" s="77"/>
      <c r="P405" s="77"/>
      <c r="Q405" s="77"/>
      <c r="R405" s="77"/>
      <c r="S405" s="77"/>
      <c r="T405" s="77"/>
      <c r="U405" s="77"/>
      <c r="V405" s="77"/>
      <c r="W405" s="77"/>
      <c r="X405" s="77"/>
    </row>
    <row r="406" spans="1:24" ht="15.75" customHeight="1" x14ac:dyDescent="0.4">
      <c r="A406" s="75"/>
      <c r="B406" s="75"/>
      <c r="C406" s="75"/>
      <c r="D406" s="75"/>
      <c r="E406" s="76"/>
      <c r="F406" s="76"/>
      <c r="G406" s="75"/>
      <c r="H406" s="75"/>
      <c r="I406" s="75"/>
      <c r="J406" s="75"/>
      <c r="K406" s="77"/>
      <c r="L406" s="77"/>
      <c r="M406" s="77"/>
      <c r="N406" s="77"/>
      <c r="O406" s="77"/>
      <c r="P406" s="77"/>
      <c r="Q406" s="77"/>
      <c r="R406" s="77"/>
      <c r="S406" s="77"/>
      <c r="T406" s="77"/>
      <c r="U406" s="77"/>
      <c r="V406" s="77"/>
      <c r="W406" s="77"/>
      <c r="X406" s="77"/>
    </row>
    <row r="407" spans="1:24" ht="15.75" customHeight="1" x14ac:dyDescent="0.4">
      <c r="A407" s="75"/>
      <c r="B407" s="75"/>
      <c r="C407" s="75"/>
      <c r="D407" s="75"/>
      <c r="E407" s="76"/>
      <c r="F407" s="76"/>
      <c r="G407" s="75"/>
      <c r="H407" s="75"/>
      <c r="I407" s="75"/>
      <c r="J407" s="75"/>
      <c r="K407" s="77"/>
      <c r="L407" s="77"/>
      <c r="M407" s="77"/>
      <c r="N407" s="77"/>
      <c r="O407" s="77"/>
      <c r="P407" s="77"/>
      <c r="Q407" s="77"/>
      <c r="R407" s="77"/>
      <c r="S407" s="77"/>
      <c r="T407" s="77"/>
      <c r="U407" s="77"/>
      <c r="V407" s="77"/>
      <c r="W407" s="77"/>
      <c r="X407" s="77"/>
    </row>
    <row r="408" spans="1:24" ht="15.75" customHeight="1" x14ac:dyDescent="0.4">
      <c r="A408" s="75"/>
      <c r="B408" s="75"/>
      <c r="C408" s="75"/>
      <c r="D408" s="75"/>
      <c r="E408" s="76"/>
      <c r="F408" s="76"/>
      <c r="G408" s="75"/>
      <c r="H408" s="75"/>
      <c r="I408" s="75"/>
      <c r="J408" s="75"/>
      <c r="K408" s="77"/>
      <c r="L408" s="77"/>
      <c r="M408" s="77"/>
      <c r="N408" s="77"/>
      <c r="O408" s="77"/>
      <c r="P408" s="77"/>
      <c r="Q408" s="77"/>
      <c r="R408" s="77"/>
      <c r="S408" s="77"/>
      <c r="T408" s="77"/>
      <c r="U408" s="77"/>
      <c r="V408" s="77"/>
      <c r="W408" s="77"/>
      <c r="X408" s="77"/>
    </row>
    <row r="409" spans="1:24" ht="15.75" customHeight="1" x14ac:dyDescent="0.4">
      <c r="A409" s="75"/>
      <c r="B409" s="75"/>
      <c r="C409" s="75"/>
      <c r="D409" s="75"/>
      <c r="E409" s="76"/>
      <c r="F409" s="76"/>
      <c r="G409" s="75"/>
      <c r="H409" s="75"/>
      <c r="I409" s="75"/>
      <c r="J409" s="75"/>
      <c r="K409" s="77"/>
      <c r="L409" s="77"/>
      <c r="M409" s="77"/>
      <c r="N409" s="77"/>
      <c r="O409" s="77"/>
      <c r="P409" s="77"/>
      <c r="Q409" s="77"/>
      <c r="R409" s="77"/>
      <c r="S409" s="77"/>
      <c r="T409" s="77"/>
      <c r="U409" s="77"/>
      <c r="V409" s="77"/>
      <c r="W409" s="77"/>
      <c r="X409" s="77"/>
    </row>
    <row r="410" spans="1:24" ht="15.75" customHeight="1" x14ac:dyDescent="0.4">
      <c r="A410" s="75"/>
      <c r="B410" s="75"/>
      <c r="C410" s="75"/>
      <c r="D410" s="75"/>
      <c r="E410" s="76"/>
      <c r="F410" s="76"/>
      <c r="G410" s="75"/>
      <c r="H410" s="75"/>
      <c r="I410" s="75"/>
      <c r="J410" s="75"/>
      <c r="K410" s="77"/>
      <c r="L410" s="77"/>
      <c r="M410" s="77"/>
      <c r="N410" s="77"/>
      <c r="O410" s="77"/>
      <c r="P410" s="77"/>
      <c r="Q410" s="77"/>
      <c r="R410" s="77"/>
      <c r="S410" s="77"/>
      <c r="T410" s="77"/>
      <c r="U410" s="77"/>
      <c r="V410" s="77"/>
      <c r="W410" s="77"/>
      <c r="X410" s="77"/>
    </row>
    <row r="411" spans="1:24" ht="15.75" customHeight="1" x14ac:dyDescent="0.4">
      <c r="A411" s="75"/>
      <c r="B411" s="75"/>
      <c r="C411" s="75"/>
      <c r="D411" s="75"/>
      <c r="E411" s="76"/>
      <c r="F411" s="76"/>
      <c r="G411" s="75"/>
      <c r="H411" s="75"/>
      <c r="I411" s="75"/>
      <c r="J411" s="75"/>
      <c r="K411" s="77"/>
      <c r="L411" s="77"/>
      <c r="M411" s="77"/>
      <c r="N411" s="77"/>
      <c r="O411" s="77"/>
      <c r="P411" s="77"/>
      <c r="Q411" s="77"/>
      <c r="R411" s="77"/>
      <c r="S411" s="77"/>
      <c r="T411" s="77"/>
      <c r="U411" s="77"/>
      <c r="V411" s="77"/>
      <c r="W411" s="77"/>
      <c r="X411" s="77"/>
    </row>
    <row r="412" spans="1:24" ht="15.75" customHeight="1" x14ac:dyDescent="0.4">
      <c r="A412" s="75"/>
      <c r="B412" s="75"/>
      <c r="C412" s="75"/>
      <c r="D412" s="75"/>
      <c r="E412" s="76"/>
      <c r="F412" s="76"/>
      <c r="G412" s="75"/>
      <c r="H412" s="75"/>
      <c r="I412" s="75"/>
      <c r="J412" s="75"/>
      <c r="K412" s="77"/>
      <c r="L412" s="77"/>
      <c r="M412" s="77"/>
      <c r="N412" s="77"/>
      <c r="O412" s="77"/>
      <c r="P412" s="77"/>
      <c r="Q412" s="77"/>
      <c r="R412" s="77"/>
      <c r="S412" s="77"/>
      <c r="T412" s="77"/>
      <c r="U412" s="77"/>
      <c r="V412" s="77"/>
      <c r="W412" s="77"/>
      <c r="X412" s="77"/>
    </row>
    <row r="413" spans="1:24" ht="15.75" customHeight="1" x14ac:dyDescent="0.4">
      <c r="A413" s="75"/>
      <c r="B413" s="75"/>
      <c r="C413" s="75"/>
      <c r="D413" s="75"/>
      <c r="E413" s="76"/>
      <c r="F413" s="76"/>
      <c r="G413" s="75"/>
      <c r="H413" s="75"/>
      <c r="I413" s="75"/>
      <c r="J413" s="75"/>
      <c r="K413" s="77"/>
      <c r="L413" s="77"/>
      <c r="M413" s="77"/>
      <c r="N413" s="77"/>
      <c r="O413" s="77"/>
      <c r="P413" s="77"/>
      <c r="Q413" s="77"/>
      <c r="R413" s="77"/>
      <c r="S413" s="77"/>
      <c r="T413" s="77"/>
      <c r="U413" s="77"/>
      <c r="V413" s="77"/>
      <c r="W413" s="77"/>
      <c r="X413" s="77"/>
    </row>
    <row r="414" spans="1:24" ht="15.75" customHeight="1" x14ac:dyDescent="0.4">
      <c r="A414" s="75"/>
      <c r="B414" s="75"/>
      <c r="C414" s="75"/>
      <c r="D414" s="75"/>
      <c r="E414" s="76"/>
      <c r="F414" s="76"/>
      <c r="G414" s="75"/>
      <c r="H414" s="75"/>
      <c r="I414" s="75"/>
      <c r="J414" s="75"/>
      <c r="K414" s="77"/>
      <c r="L414" s="77"/>
      <c r="M414" s="77"/>
      <c r="N414" s="77"/>
      <c r="O414" s="77"/>
      <c r="P414" s="77"/>
      <c r="Q414" s="77"/>
      <c r="R414" s="77"/>
      <c r="S414" s="77"/>
      <c r="T414" s="77"/>
      <c r="U414" s="77"/>
      <c r="V414" s="77"/>
      <c r="W414" s="77"/>
      <c r="X414" s="77"/>
    </row>
    <row r="415" spans="1:24" ht="15.75" customHeight="1" x14ac:dyDescent="0.4">
      <c r="A415" s="75"/>
      <c r="B415" s="75"/>
      <c r="C415" s="75"/>
      <c r="D415" s="75"/>
      <c r="E415" s="76"/>
      <c r="F415" s="76"/>
      <c r="G415" s="75"/>
      <c r="H415" s="75"/>
      <c r="I415" s="75"/>
      <c r="J415" s="75"/>
      <c r="K415" s="77"/>
      <c r="L415" s="77"/>
      <c r="M415" s="77"/>
      <c r="N415" s="77"/>
      <c r="O415" s="77"/>
      <c r="P415" s="77"/>
      <c r="Q415" s="77"/>
      <c r="R415" s="77"/>
      <c r="S415" s="77"/>
      <c r="T415" s="77"/>
      <c r="U415" s="77"/>
      <c r="V415" s="77"/>
      <c r="W415" s="77"/>
      <c r="X415" s="77"/>
    </row>
    <row r="416" spans="1:24" ht="15.75" customHeight="1" x14ac:dyDescent="0.4">
      <c r="A416" s="75"/>
      <c r="B416" s="75"/>
      <c r="C416" s="75"/>
      <c r="D416" s="75"/>
      <c r="E416" s="76"/>
      <c r="F416" s="76"/>
      <c r="G416" s="75"/>
      <c r="H416" s="75"/>
      <c r="I416" s="75"/>
      <c r="J416" s="75"/>
      <c r="K416" s="77"/>
      <c r="L416" s="77"/>
      <c r="M416" s="77"/>
      <c r="N416" s="77"/>
      <c r="O416" s="77"/>
      <c r="P416" s="77"/>
      <c r="Q416" s="77"/>
      <c r="R416" s="77"/>
      <c r="S416" s="77"/>
      <c r="T416" s="77"/>
      <c r="U416" s="77"/>
      <c r="V416" s="77"/>
      <c r="W416" s="77"/>
      <c r="X416" s="77"/>
    </row>
    <row r="417" spans="1:24" ht="15.75" customHeight="1" x14ac:dyDescent="0.4">
      <c r="A417" s="75"/>
      <c r="B417" s="75"/>
      <c r="C417" s="75"/>
      <c r="D417" s="75"/>
      <c r="E417" s="76"/>
      <c r="F417" s="76"/>
      <c r="G417" s="75"/>
      <c r="H417" s="75"/>
      <c r="I417" s="75"/>
      <c r="J417" s="75"/>
      <c r="K417" s="77"/>
      <c r="L417" s="77"/>
      <c r="M417" s="77"/>
      <c r="N417" s="77"/>
      <c r="O417" s="77"/>
      <c r="P417" s="77"/>
      <c r="Q417" s="77"/>
      <c r="R417" s="77"/>
      <c r="S417" s="77"/>
      <c r="T417" s="77"/>
      <c r="U417" s="77"/>
      <c r="V417" s="77"/>
      <c r="W417" s="77"/>
      <c r="X417" s="77"/>
    </row>
    <row r="418" spans="1:24" ht="15.75" customHeight="1" x14ac:dyDescent="0.4">
      <c r="A418" s="75"/>
      <c r="B418" s="75"/>
      <c r="C418" s="75"/>
      <c r="D418" s="75"/>
      <c r="E418" s="76"/>
      <c r="F418" s="76"/>
      <c r="G418" s="75"/>
      <c r="H418" s="75"/>
      <c r="I418" s="75"/>
      <c r="J418" s="75"/>
      <c r="K418" s="77"/>
      <c r="L418" s="77"/>
      <c r="M418" s="77"/>
      <c r="N418" s="77"/>
      <c r="O418" s="77"/>
      <c r="P418" s="77"/>
      <c r="Q418" s="77"/>
      <c r="R418" s="77"/>
      <c r="S418" s="77"/>
      <c r="T418" s="77"/>
      <c r="U418" s="77"/>
      <c r="V418" s="77"/>
      <c r="W418" s="77"/>
      <c r="X418" s="77"/>
    </row>
    <row r="419" spans="1:24" ht="15.75" customHeight="1" x14ac:dyDescent="0.4">
      <c r="A419" s="75"/>
      <c r="B419" s="75"/>
      <c r="C419" s="75"/>
      <c r="D419" s="75"/>
      <c r="E419" s="76"/>
      <c r="F419" s="76"/>
      <c r="G419" s="75"/>
      <c r="H419" s="75"/>
      <c r="I419" s="75"/>
      <c r="J419" s="75"/>
      <c r="K419" s="77"/>
      <c r="L419" s="77"/>
      <c r="M419" s="77"/>
      <c r="N419" s="77"/>
      <c r="O419" s="77"/>
      <c r="P419" s="77"/>
      <c r="Q419" s="77"/>
      <c r="R419" s="77"/>
      <c r="S419" s="77"/>
      <c r="T419" s="77"/>
      <c r="U419" s="77"/>
      <c r="V419" s="77"/>
      <c r="W419" s="77"/>
      <c r="X419" s="77"/>
    </row>
    <row r="420" spans="1:24" ht="15.75" customHeight="1" x14ac:dyDescent="0.4">
      <c r="A420" s="75"/>
      <c r="B420" s="75"/>
      <c r="C420" s="75"/>
      <c r="D420" s="75"/>
      <c r="E420" s="76"/>
      <c r="F420" s="76"/>
      <c r="G420" s="75"/>
      <c r="H420" s="75"/>
      <c r="I420" s="75"/>
      <c r="J420" s="75"/>
      <c r="K420" s="77"/>
      <c r="L420" s="77"/>
      <c r="M420" s="77"/>
      <c r="N420" s="77"/>
      <c r="O420" s="77"/>
      <c r="P420" s="77"/>
      <c r="Q420" s="77"/>
      <c r="R420" s="77"/>
      <c r="S420" s="77"/>
      <c r="T420" s="77"/>
      <c r="U420" s="77"/>
      <c r="V420" s="77"/>
      <c r="W420" s="77"/>
      <c r="X420" s="77"/>
    </row>
    <row r="421" spans="1:24" ht="15.75" customHeight="1" x14ac:dyDescent="0.4">
      <c r="A421" s="75"/>
      <c r="B421" s="75"/>
      <c r="C421" s="75"/>
      <c r="D421" s="75"/>
      <c r="E421" s="76"/>
      <c r="F421" s="76"/>
      <c r="G421" s="75"/>
      <c r="H421" s="75"/>
      <c r="I421" s="75"/>
      <c r="J421" s="75"/>
      <c r="K421" s="77"/>
      <c r="L421" s="77"/>
      <c r="M421" s="77"/>
      <c r="N421" s="77"/>
      <c r="O421" s="77"/>
      <c r="P421" s="77"/>
      <c r="Q421" s="77"/>
      <c r="R421" s="77"/>
      <c r="S421" s="77"/>
      <c r="T421" s="77"/>
      <c r="U421" s="77"/>
      <c r="V421" s="77"/>
      <c r="W421" s="77"/>
      <c r="X421" s="77"/>
    </row>
    <row r="422" spans="1:24" ht="15.75" customHeight="1" x14ac:dyDescent="0.4">
      <c r="A422" s="75"/>
      <c r="B422" s="75"/>
      <c r="C422" s="75"/>
      <c r="D422" s="75"/>
      <c r="E422" s="76"/>
      <c r="F422" s="76"/>
      <c r="G422" s="75"/>
      <c r="H422" s="75"/>
      <c r="I422" s="75"/>
      <c r="J422" s="75"/>
      <c r="K422" s="77"/>
      <c r="L422" s="77"/>
      <c r="M422" s="77"/>
      <c r="N422" s="77"/>
      <c r="O422" s="77"/>
      <c r="P422" s="77"/>
      <c r="Q422" s="77"/>
      <c r="R422" s="77"/>
      <c r="S422" s="77"/>
      <c r="T422" s="77"/>
      <c r="U422" s="77"/>
      <c r="V422" s="77"/>
      <c r="W422" s="77"/>
      <c r="X422" s="77"/>
    </row>
    <row r="423" spans="1:24" ht="15.75" customHeight="1" x14ac:dyDescent="0.4">
      <c r="A423" s="75"/>
      <c r="B423" s="75"/>
      <c r="C423" s="75"/>
      <c r="D423" s="75"/>
      <c r="E423" s="76"/>
      <c r="F423" s="76"/>
      <c r="G423" s="75"/>
      <c r="H423" s="75"/>
      <c r="I423" s="75"/>
      <c r="J423" s="75"/>
      <c r="K423" s="77"/>
      <c r="L423" s="77"/>
      <c r="M423" s="77"/>
      <c r="N423" s="77"/>
      <c r="O423" s="77"/>
      <c r="P423" s="77"/>
      <c r="Q423" s="77"/>
      <c r="R423" s="77"/>
      <c r="S423" s="77"/>
      <c r="T423" s="77"/>
      <c r="U423" s="77"/>
      <c r="V423" s="77"/>
      <c r="W423" s="77"/>
      <c r="X423" s="77"/>
    </row>
    <row r="424" spans="1:24" ht="15.75" customHeight="1" x14ac:dyDescent="0.4">
      <c r="A424" s="75"/>
      <c r="B424" s="75"/>
      <c r="C424" s="75"/>
      <c r="D424" s="75"/>
      <c r="E424" s="76"/>
      <c r="F424" s="76"/>
      <c r="G424" s="75"/>
      <c r="H424" s="75"/>
      <c r="I424" s="75"/>
      <c r="J424" s="75"/>
      <c r="K424" s="77"/>
      <c r="L424" s="77"/>
      <c r="M424" s="77"/>
      <c r="N424" s="77"/>
      <c r="O424" s="77"/>
      <c r="P424" s="77"/>
      <c r="Q424" s="77"/>
      <c r="R424" s="77"/>
      <c r="S424" s="77"/>
      <c r="T424" s="77"/>
      <c r="U424" s="77"/>
      <c r="V424" s="77"/>
      <c r="W424" s="77"/>
      <c r="X424" s="77"/>
    </row>
    <row r="425" spans="1:24" ht="15.75" customHeight="1" x14ac:dyDescent="0.4">
      <c r="A425" s="75"/>
      <c r="B425" s="75"/>
      <c r="C425" s="75"/>
      <c r="D425" s="75"/>
      <c r="E425" s="76"/>
      <c r="F425" s="76"/>
      <c r="G425" s="75"/>
      <c r="H425" s="75"/>
      <c r="I425" s="75"/>
      <c r="J425" s="75"/>
      <c r="K425" s="77"/>
      <c r="L425" s="77"/>
      <c r="M425" s="77"/>
      <c r="N425" s="77"/>
      <c r="O425" s="77"/>
      <c r="P425" s="77"/>
      <c r="Q425" s="77"/>
      <c r="R425" s="77"/>
      <c r="S425" s="77"/>
      <c r="T425" s="77"/>
      <c r="U425" s="77"/>
      <c r="V425" s="77"/>
      <c r="W425" s="77"/>
      <c r="X425" s="77"/>
    </row>
    <row r="426" spans="1:24" ht="15.75" customHeight="1" x14ac:dyDescent="0.4">
      <c r="A426" s="75"/>
      <c r="B426" s="75"/>
      <c r="C426" s="75"/>
      <c r="D426" s="75"/>
      <c r="E426" s="76"/>
      <c r="F426" s="76"/>
      <c r="G426" s="75"/>
      <c r="H426" s="75"/>
      <c r="I426" s="75"/>
      <c r="J426" s="75"/>
      <c r="K426" s="77"/>
      <c r="L426" s="77"/>
      <c r="M426" s="77"/>
      <c r="N426" s="77"/>
      <c r="O426" s="77"/>
      <c r="P426" s="77"/>
      <c r="Q426" s="77"/>
      <c r="R426" s="77"/>
      <c r="S426" s="77"/>
      <c r="T426" s="77"/>
      <c r="U426" s="77"/>
      <c r="V426" s="77"/>
      <c r="W426" s="77"/>
      <c r="X426" s="77"/>
    </row>
    <row r="427" spans="1:24" ht="15.75" customHeight="1" x14ac:dyDescent="0.4">
      <c r="A427" s="75"/>
      <c r="B427" s="75"/>
      <c r="C427" s="75"/>
      <c r="D427" s="75"/>
      <c r="E427" s="76"/>
      <c r="F427" s="76"/>
      <c r="G427" s="75"/>
      <c r="H427" s="75"/>
      <c r="I427" s="75"/>
      <c r="J427" s="75"/>
      <c r="K427" s="77"/>
      <c r="L427" s="77"/>
      <c r="M427" s="77"/>
      <c r="N427" s="77"/>
      <c r="O427" s="77"/>
      <c r="P427" s="77"/>
      <c r="Q427" s="77"/>
      <c r="R427" s="77"/>
      <c r="S427" s="77"/>
      <c r="T427" s="77"/>
      <c r="U427" s="77"/>
      <c r="V427" s="77"/>
      <c r="W427" s="77"/>
      <c r="X427" s="77"/>
    </row>
    <row r="428" spans="1:24" ht="15.75" customHeight="1" x14ac:dyDescent="0.4">
      <c r="A428" s="75"/>
      <c r="B428" s="75"/>
      <c r="C428" s="75"/>
      <c r="D428" s="75"/>
      <c r="E428" s="76"/>
      <c r="F428" s="76"/>
      <c r="G428" s="75"/>
      <c r="H428" s="75"/>
      <c r="I428" s="75"/>
      <c r="J428" s="75"/>
      <c r="K428" s="77"/>
      <c r="L428" s="77"/>
      <c r="M428" s="77"/>
      <c r="N428" s="77"/>
      <c r="O428" s="77"/>
      <c r="P428" s="77"/>
      <c r="Q428" s="77"/>
      <c r="R428" s="77"/>
      <c r="S428" s="77"/>
      <c r="T428" s="77"/>
      <c r="U428" s="77"/>
      <c r="V428" s="77"/>
      <c r="W428" s="77"/>
      <c r="X428" s="77"/>
    </row>
    <row r="429" spans="1:24" ht="15.75" customHeight="1" x14ac:dyDescent="0.4">
      <c r="A429" s="75"/>
      <c r="B429" s="75"/>
      <c r="C429" s="75"/>
      <c r="D429" s="75"/>
      <c r="E429" s="76"/>
      <c r="F429" s="76"/>
      <c r="G429" s="75"/>
      <c r="H429" s="75"/>
      <c r="I429" s="75"/>
      <c r="J429" s="75"/>
      <c r="K429" s="77"/>
      <c r="L429" s="77"/>
      <c r="M429" s="77"/>
      <c r="N429" s="77"/>
      <c r="O429" s="77"/>
      <c r="P429" s="77"/>
      <c r="Q429" s="77"/>
      <c r="R429" s="77"/>
      <c r="S429" s="77"/>
      <c r="T429" s="77"/>
      <c r="U429" s="77"/>
      <c r="V429" s="77"/>
      <c r="W429" s="77"/>
      <c r="X429" s="77"/>
    </row>
    <row r="430" spans="1:24" ht="15.75" customHeight="1" x14ac:dyDescent="0.4">
      <c r="A430" s="75"/>
      <c r="B430" s="75"/>
      <c r="C430" s="75"/>
      <c r="D430" s="75"/>
      <c r="E430" s="76"/>
      <c r="F430" s="76"/>
      <c r="G430" s="75"/>
      <c r="H430" s="75"/>
      <c r="I430" s="75"/>
      <c r="J430" s="75"/>
      <c r="K430" s="77"/>
      <c r="L430" s="77"/>
      <c r="M430" s="77"/>
      <c r="N430" s="77"/>
      <c r="O430" s="77"/>
      <c r="P430" s="77"/>
      <c r="Q430" s="77"/>
      <c r="R430" s="77"/>
      <c r="S430" s="77"/>
      <c r="T430" s="77"/>
      <c r="U430" s="77"/>
      <c r="V430" s="77"/>
      <c r="W430" s="77"/>
      <c r="X430" s="77"/>
    </row>
    <row r="431" spans="1:24" ht="15.75" customHeight="1" x14ac:dyDescent="0.4">
      <c r="A431" s="75"/>
      <c r="B431" s="75"/>
      <c r="C431" s="75"/>
      <c r="D431" s="75"/>
      <c r="E431" s="76"/>
      <c r="F431" s="76"/>
      <c r="G431" s="75"/>
      <c r="H431" s="75"/>
      <c r="I431" s="75"/>
      <c r="J431" s="75"/>
      <c r="K431" s="77"/>
      <c r="L431" s="77"/>
      <c r="M431" s="77"/>
      <c r="N431" s="77"/>
      <c r="O431" s="77"/>
      <c r="P431" s="77"/>
      <c r="Q431" s="77"/>
      <c r="R431" s="77"/>
      <c r="S431" s="77"/>
      <c r="T431" s="77"/>
      <c r="U431" s="77"/>
      <c r="V431" s="77"/>
      <c r="W431" s="77"/>
      <c r="X431" s="77"/>
    </row>
    <row r="432" spans="1:24" ht="15.75" customHeight="1" x14ac:dyDescent="0.4">
      <c r="A432" s="75"/>
      <c r="B432" s="75"/>
      <c r="C432" s="75"/>
      <c r="D432" s="75"/>
      <c r="E432" s="76"/>
      <c r="F432" s="76"/>
      <c r="G432" s="75"/>
      <c r="H432" s="75"/>
      <c r="I432" s="75"/>
      <c r="J432" s="75"/>
      <c r="K432" s="77"/>
      <c r="L432" s="77"/>
      <c r="M432" s="77"/>
      <c r="N432" s="77"/>
      <c r="O432" s="77"/>
      <c r="P432" s="77"/>
      <c r="Q432" s="77"/>
      <c r="R432" s="77"/>
      <c r="S432" s="77"/>
      <c r="T432" s="77"/>
      <c r="U432" s="77"/>
      <c r="V432" s="77"/>
      <c r="W432" s="77"/>
      <c r="X432" s="77"/>
    </row>
    <row r="433" spans="1:24" ht="15.75" customHeight="1" x14ac:dyDescent="0.4">
      <c r="A433" s="75"/>
      <c r="B433" s="75"/>
      <c r="C433" s="75"/>
      <c r="D433" s="75"/>
      <c r="E433" s="76"/>
      <c r="F433" s="76"/>
      <c r="G433" s="75"/>
      <c r="H433" s="75"/>
      <c r="I433" s="75"/>
      <c r="J433" s="75"/>
      <c r="K433" s="77"/>
      <c r="L433" s="77"/>
      <c r="M433" s="77"/>
      <c r="N433" s="77"/>
      <c r="O433" s="77"/>
      <c r="P433" s="77"/>
      <c r="Q433" s="77"/>
      <c r="R433" s="77"/>
      <c r="S433" s="77"/>
      <c r="T433" s="77"/>
      <c r="U433" s="77"/>
      <c r="V433" s="77"/>
      <c r="W433" s="77"/>
      <c r="X433" s="77"/>
    </row>
    <row r="434" spans="1:24" ht="15.75" customHeight="1" x14ac:dyDescent="0.4">
      <c r="A434" s="75"/>
      <c r="B434" s="75"/>
      <c r="C434" s="75"/>
      <c r="D434" s="75"/>
      <c r="E434" s="76"/>
      <c r="F434" s="76"/>
      <c r="G434" s="75"/>
      <c r="H434" s="75"/>
      <c r="I434" s="75"/>
      <c r="J434" s="75"/>
      <c r="K434" s="77"/>
      <c r="L434" s="77"/>
      <c r="M434" s="77"/>
      <c r="N434" s="77"/>
      <c r="O434" s="77"/>
      <c r="P434" s="77"/>
      <c r="Q434" s="77"/>
      <c r="R434" s="77"/>
      <c r="S434" s="77"/>
      <c r="T434" s="77"/>
      <c r="U434" s="77"/>
      <c r="V434" s="77"/>
      <c r="W434" s="77"/>
      <c r="X434" s="77"/>
    </row>
    <row r="435" spans="1:24" ht="15.75" customHeight="1" x14ac:dyDescent="0.4">
      <c r="A435" s="75"/>
      <c r="B435" s="75"/>
      <c r="C435" s="75"/>
      <c r="D435" s="75"/>
      <c r="E435" s="76"/>
      <c r="F435" s="76"/>
      <c r="G435" s="75"/>
      <c r="H435" s="75"/>
      <c r="I435" s="75"/>
      <c r="J435" s="75"/>
      <c r="K435" s="77"/>
      <c r="L435" s="77"/>
      <c r="M435" s="77"/>
      <c r="N435" s="77"/>
      <c r="O435" s="77"/>
      <c r="P435" s="77"/>
      <c r="Q435" s="77"/>
      <c r="R435" s="77"/>
      <c r="S435" s="77"/>
      <c r="T435" s="77"/>
      <c r="U435" s="77"/>
      <c r="V435" s="77"/>
      <c r="W435" s="77"/>
      <c r="X435" s="77"/>
    </row>
    <row r="436" spans="1:24" ht="15.75" customHeight="1" x14ac:dyDescent="0.4">
      <c r="A436" s="75"/>
      <c r="B436" s="75"/>
      <c r="C436" s="75"/>
      <c r="D436" s="75"/>
      <c r="E436" s="76"/>
      <c r="F436" s="76"/>
      <c r="G436" s="75"/>
      <c r="H436" s="75"/>
      <c r="I436" s="75"/>
      <c r="J436" s="75"/>
      <c r="K436" s="77"/>
      <c r="L436" s="77"/>
      <c r="M436" s="77"/>
      <c r="N436" s="77"/>
      <c r="O436" s="77"/>
      <c r="P436" s="77"/>
      <c r="Q436" s="77"/>
      <c r="R436" s="77"/>
      <c r="S436" s="77"/>
      <c r="T436" s="77"/>
      <c r="U436" s="77"/>
      <c r="V436" s="77"/>
      <c r="W436" s="77"/>
      <c r="X436" s="77"/>
    </row>
    <row r="437" spans="1:24" ht="15.75" customHeight="1" x14ac:dyDescent="0.4">
      <c r="A437" s="75"/>
      <c r="B437" s="75"/>
      <c r="C437" s="75"/>
      <c r="D437" s="75"/>
      <c r="E437" s="76"/>
      <c r="F437" s="76"/>
      <c r="G437" s="75"/>
      <c r="H437" s="75"/>
      <c r="I437" s="75"/>
      <c r="J437" s="75"/>
      <c r="K437" s="77"/>
      <c r="L437" s="77"/>
      <c r="M437" s="77"/>
      <c r="N437" s="77"/>
      <c r="O437" s="77"/>
      <c r="P437" s="77"/>
      <c r="Q437" s="77"/>
      <c r="R437" s="77"/>
      <c r="S437" s="77"/>
      <c r="T437" s="77"/>
      <c r="U437" s="77"/>
      <c r="V437" s="77"/>
      <c r="W437" s="77"/>
      <c r="X437" s="77"/>
    </row>
    <row r="438" spans="1:24" ht="15.75" customHeight="1" x14ac:dyDescent="0.4">
      <c r="A438" s="75"/>
      <c r="B438" s="75"/>
      <c r="C438" s="75"/>
      <c r="D438" s="75"/>
      <c r="E438" s="76"/>
      <c r="F438" s="76"/>
      <c r="G438" s="75"/>
      <c r="H438" s="75"/>
      <c r="I438" s="75"/>
      <c r="J438" s="75"/>
      <c r="K438" s="77"/>
      <c r="L438" s="77"/>
      <c r="M438" s="77"/>
      <c r="N438" s="77"/>
      <c r="O438" s="77"/>
      <c r="P438" s="77"/>
      <c r="Q438" s="77"/>
      <c r="R438" s="77"/>
      <c r="S438" s="77"/>
      <c r="T438" s="77"/>
      <c r="U438" s="77"/>
      <c r="V438" s="77"/>
      <c r="W438" s="77"/>
      <c r="X438" s="77"/>
    </row>
    <row r="439" spans="1:24" ht="15.75" customHeight="1" x14ac:dyDescent="0.4">
      <c r="A439" s="75"/>
      <c r="B439" s="75"/>
      <c r="C439" s="75"/>
      <c r="D439" s="75"/>
      <c r="E439" s="76"/>
      <c r="F439" s="76"/>
      <c r="G439" s="75"/>
      <c r="H439" s="75"/>
      <c r="I439" s="75"/>
      <c r="J439" s="75"/>
      <c r="K439" s="77"/>
      <c r="L439" s="77"/>
      <c r="M439" s="77"/>
      <c r="N439" s="77"/>
      <c r="O439" s="77"/>
      <c r="P439" s="77"/>
      <c r="Q439" s="77"/>
      <c r="R439" s="77"/>
      <c r="S439" s="77"/>
      <c r="T439" s="77"/>
      <c r="U439" s="77"/>
      <c r="V439" s="77"/>
      <c r="W439" s="77"/>
      <c r="X439" s="77"/>
    </row>
    <row r="440" spans="1:24" ht="15.75" customHeight="1" x14ac:dyDescent="0.4">
      <c r="A440" s="75"/>
      <c r="B440" s="75"/>
      <c r="C440" s="75"/>
      <c r="D440" s="75"/>
      <c r="E440" s="76"/>
      <c r="F440" s="76"/>
      <c r="G440" s="75"/>
      <c r="H440" s="75"/>
      <c r="I440" s="75"/>
      <c r="J440" s="75"/>
      <c r="K440" s="77"/>
      <c r="L440" s="77"/>
      <c r="M440" s="77"/>
      <c r="N440" s="77"/>
      <c r="O440" s="77"/>
      <c r="P440" s="77"/>
      <c r="Q440" s="77"/>
      <c r="R440" s="77"/>
      <c r="S440" s="77"/>
      <c r="T440" s="77"/>
      <c r="U440" s="77"/>
      <c r="V440" s="77"/>
      <c r="W440" s="77"/>
      <c r="X440" s="77"/>
    </row>
    <row r="441" spans="1:24" ht="15.75" customHeight="1" x14ac:dyDescent="0.4">
      <c r="A441" s="75"/>
      <c r="B441" s="75"/>
      <c r="C441" s="75"/>
      <c r="D441" s="75"/>
      <c r="E441" s="76"/>
      <c r="F441" s="76"/>
      <c r="G441" s="75"/>
      <c r="H441" s="75"/>
      <c r="I441" s="75"/>
      <c r="J441" s="75"/>
      <c r="K441" s="77"/>
      <c r="L441" s="77"/>
      <c r="M441" s="77"/>
      <c r="N441" s="77"/>
      <c r="O441" s="77"/>
      <c r="P441" s="77"/>
      <c r="Q441" s="77"/>
      <c r="R441" s="77"/>
      <c r="S441" s="77"/>
      <c r="T441" s="77"/>
      <c r="U441" s="77"/>
      <c r="V441" s="77"/>
      <c r="W441" s="77"/>
      <c r="X441" s="77"/>
    </row>
    <row r="442" spans="1:24" ht="15.75" customHeight="1" x14ac:dyDescent="0.4">
      <c r="A442" s="75"/>
      <c r="B442" s="75"/>
      <c r="C442" s="75"/>
      <c r="D442" s="75"/>
      <c r="E442" s="76"/>
      <c r="F442" s="76"/>
      <c r="G442" s="75"/>
      <c r="H442" s="75"/>
      <c r="I442" s="75"/>
      <c r="J442" s="75"/>
      <c r="K442" s="77"/>
      <c r="L442" s="77"/>
      <c r="M442" s="77"/>
      <c r="N442" s="77"/>
      <c r="O442" s="77"/>
      <c r="P442" s="77"/>
      <c r="Q442" s="77"/>
      <c r="R442" s="77"/>
      <c r="S442" s="77"/>
      <c r="T442" s="77"/>
      <c r="U442" s="77"/>
      <c r="V442" s="77"/>
      <c r="W442" s="77"/>
      <c r="X442" s="77"/>
    </row>
    <row r="443" spans="1:24" ht="15.75" customHeight="1" x14ac:dyDescent="0.4">
      <c r="A443" s="75"/>
      <c r="B443" s="75"/>
      <c r="C443" s="75"/>
      <c r="D443" s="75"/>
      <c r="E443" s="76"/>
      <c r="F443" s="76"/>
      <c r="G443" s="75"/>
      <c r="H443" s="75"/>
      <c r="I443" s="75"/>
      <c r="J443" s="75"/>
      <c r="K443" s="77"/>
      <c r="L443" s="77"/>
      <c r="M443" s="77"/>
      <c r="N443" s="77"/>
      <c r="O443" s="77"/>
      <c r="P443" s="77"/>
      <c r="Q443" s="77"/>
      <c r="R443" s="77"/>
      <c r="S443" s="77"/>
      <c r="T443" s="77"/>
      <c r="U443" s="77"/>
      <c r="V443" s="77"/>
      <c r="W443" s="77"/>
      <c r="X443" s="77"/>
    </row>
    <row r="444" spans="1:24" ht="15.75" customHeight="1" x14ac:dyDescent="0.4">
      <c r="A444" s="75"/>
      <c r="B444" s="75"/>
      <c r="C444" s="75"/>
      <c r="D444" s="75"/>
      <c r="E444" s="76"/>
      <c r="F444" s="76"/>
      <c r="G444" s="75"/>
      <c r="H444" s="75"/>
      <c r="I444" s="75"/>
      <c r="J444" s="75"/>
      <c r="K444" s="77"/>
      <c r="L444" s="77"/>
      <c r="M444" s="77"/>
      <c r="N444" s="77"/>
      <c r="O444" s="77"/>
      <c r="P444" s="77"/>
      <c r="Q444" s="77"/>
      <c r="R444" s="77"/>
      <c r="S444" s="77"/>
      <c r="T444" s="77"/>
      <c r="U444" s="77"/>
      <c r="V444" s="77"/>
      <c r="W444" s="77"/>
      <c r="X444" s="77"/>
    </row>
    <row r="445" spans="1:24" ht="15.75" customHeight="1" x14ac:dyDescent="0.4">
      <c r="A445" s="75"/>
      <c r="B445" s="75"/>
      <c r="C445" s="75"/>
      <c r="D445" s="75"/>
      <c r="E445" s="76"/>
      <c r="F445" s="76"/>
      <c r="G445" s="75"/>
      <c r="H445" s="75"/>
      <c r="I445" s="75"/>
      <c r="J445" s="75"/>
      <c r="K445" s="77"/>
      <c r="L445" s="77"/>
      <c r="M445" s="77"/>
      <c r="N445" s="77"/>
      <c r="O445" s="77"/>
      <c r="P445" s="77"/>
      <c r="Q445" s="77"/>
      <c r="R445" s="77"/>
      <c r="S445" s="77"/>
      <c r="T445" s="77"/>
      <c r="U445" s="77"/>
      <c r="V445" s="77"/>
      <c r="W445" s="77"/>
      <c r="X445" s="77"/>
    </row>
    <row r="446" spans="1:24" ht="15.75" customHeight="1" x14ac:dyDescent="0.4">
      <c r="A446" s="75"/>
      <c r="B446" s="75"/>
      <c r="C446" s="75"/>
      <c r="D446" s="75"/>
      <c r="E446" s="76"/>
      <c r="F446" s="76"/>
      <c r="G446" s="75"/>
      <c r="H446" s="75"/>
      <c r="I446" s="75"/>
      <c r="J446" s="75"/>
      <c r="K446" s="77"/>
      <c r="L446" s="77"/>
      <c r="M446" s="77"/>
      <c r="N446" s="77"/>
      <c r="O446" s="77"/>
      <c r="P446" s="77"/>
      <c r="Q446" s="77"/>
      <c r="R446" s="77"/>
      <c r="S446" s="77"/>
      <c r="T446" s="77"/>
      <c r="U446" s="77"/>
      <c r="V446" s="77"/>
      <c r="W446" s="77"/>
      <c r="X446" s="77"/>
    </row>
    <row r="447" spans="1:24" ht="15.75" customHeight="1" x14ac:dyDescent="0.4">
      <c r="A447" s="75"/>
      <c r="B447" s="75"/>
      <c r="C447" s="75"/>
      <c r="D447" s="75"/>
      <c r="E447" s="76"/>
      <c r="F447" s="76"/>
      <c r="G447" s="75"/>
      <c r="H447" s="75"/>
      <c r="I447" s="75"/>
      <c r="J447" s="75"/>
      <c r="K447" s="77"/>
      <c r="L447" s="77"/>
      <c r="M447" s="77"/>
      <c r="N447" s="77"/>
      <c r="O447" s="77"/>
      <c r="P447" s="77"/>
      <c r="Q447" s="77"/>
      <c r="R447" s="77"/>
      <c r="S447" s="77"/>
      <c r="T447" s="77"/>
      <c r="U447" s="77"/>
      <c r="V447" s="77"/>
      <c r="W447" s="77"/>
      <c r="X447" s="77"/>
    </row>
    <row r="448" spans="1:24" ht="15.75" customHeight="1" x14ac:dyDescent="0.4">
      <c r="A448" s="75"/>
      <c r="B448" s="75"/>
      <c r="C448" s="75"/>
      <c r="D448" s="75"/>
      <c r="E448" s="76"/>
      <c r="F448" s="76"/>
      <c r="G448" s="75"/>
      <c r="H448" s="75"/>
      <c r="I448" s="75"/>
      <c r="J448" s="75"/>
      <c r="K448" s="77"/>
      <c r="L448" s="77"/>
      <c r="M448" s="77"/>
      <c r="N448" s="77"/>
      <c r="O448" s="77"/>
      <c r="P448" s="77"/>
      <c r="Q448" s="77"/>
      <c r="R448" s="77"/>
      <c r="S448" s="77"/>
      <c r="T448" s="77"/>
      <c r="U448" s="77"/>
      <c r="V448" s="77"/>
      <c r="W448" s="77"/>
      <c r="X448" s="77"/>
    </row>
    <row r="449" spans="1:24" ht="15.75" customHeight="1" x14ac:dyDescent="0.4">
      <c r="A449" s="75"/>
      <c r="B449" s="75"/>
      <c r="C449" s="75"/>
      <c r="D449" s="75"/>
      <c r="E449" s="76"/>
      <c r="F449" s="76"/>
      <c r="G449" s="75"/>
      <c r="H449" s="75"/>
      <c r="I449" s="75"/>
      <c r="J449" s="75"/>
      <c r="K449" s="77"/>
      <c r="L449" s="77"/>
      <c r="M449" s="77"/>
      <c r="N449" s="77"/>
      <c r="O449" s="77"/>
      <c r="P449" s="77"/>
      <c r="Q449" s="77"/>
      <c r="R449" s="77"/>
      <c r="S449" s="77"/>
      <c r="T449" s="77"/>
      <c r="U449" s="77"/>
      <c r="V449" s="77"/>
      <c r="W449" s="77"/>
      <c r="X449" s="77"/>
    </row>
    <row r="450" spans="1:24" ht="15.75" customHeight="1" x14ac:dyDescent="0.4">
      <c r="A450" s="75"/>
      <c r="B450" s="75"/>
      <c r="C450" s="75"/>
      <c r="D450" s="75"/>
      <c r="E450" s="76"/>
      <c r="F450" s="76"/>
      <c r="G450" s="75"/>
      <c r="H450" s="75"/>
      <c r="I450" s="75"/>
      <c r="J450" s="75"/>
      <c r="K450" s="77"/>
      <c r="L450" s="77"/>
      <c r="M450" s="77"/>
      <c r="N450" s="77"/>
      <c r="O450" s="77"/>
      <c r="P450" s="77"/>
      <c r="Q450" s="77"/>
      <c r="R450" s="77"/>
      <c r="S450" s="77"/>
      <c r="T450" s="77"/>
      <c r="U450" s="77"/>
      <c r="V450" s="77"/>
      <c r="W450" s="77"/>
      <c r="X450" s="77"/>
    </row>
    <row r="451" spans="1:24" ht="15.75" customHeight="1" x14ac:dyDescent="0.4">
      <c r="A451" s="75"/>
      <c r="B451" s="75"/>
      <c r="C451" s="75"/>
      <c r="D451" s="75"/>
      <c r="E451" s="76"/>
      <c r="F451" s="76"/>
      <c r="G451" s="75"/>
      <c r="H451" s="75"/>
      <c r="I451" s="75"/>
      <c r="J451" s="75"/>
      <c r="K451" s="77"/>
      <c r="L451" s="77"/>
      <c r="M451" s="77"/>
      <c r="N451" s="77"/>
      <c r="O451" s="77"/>
      <c r="P451" s="77"/>
      <c r="Q451" s="77"/>
      <c r="R451" s="77"/>
      <c r="S451" s="77"/>
      <c r="T451" s="77"/>
      <c r="U451" s="77"/>
      <c r="V451" s="77"/>
      <c r="W451" s="77"/>
      <c r="X451" s="77"/>
    </row>
    <row r="452" spans="1:24" ht="15.75" customHeight="1" x14ac:dyDescent="0.4">
      <c r="A452" s="75"/>
      <c r="B452" s="75"/>
      <c r="C452" s="75"/>
      <c r="D452" s="75"/>
      <c r="E452" s="76"/>
      <c r="F452" s="76"/>
      <c r="G452" s="75"/>
      <c r="H452" s="75"/>
      <c r="I452" s="75"/>
      <c r="J452" s="75"/>
      <c r="K452" s="77"/>
      <c r="L452" s="77"/>
      <c r="M452" s="77"/>
      <c r="N452" s="77"/>
      <c r="O452" s="77"/>
      <c r="P452" s="77"/>
      <c r="Q452" s="77"/>
      <c r="R452" s="77"/>
      <c r="S452" s="77"/>
      <c r="T452" s="77"/>
      <c r="U452" s="77"/>
      <c r="V452" s="77"/>
      <c r="W452" s="77"/>
      <c r="X452" s="77"/>
    </row>
    <row r="453" spans="1:24" ht="15.75" customHeight="1" x14ac:dyDescent="0.4">
      <c r="A453" s="75"/>
      <c r="B453" s="75"/>
      <c r="C453" s="75"/>
      <c r="D453" s="75"/>
      <c r="E453" s="76"/>
      <c r="F453" s="76"/>
      <c r="G453" s="75"/>
      <c r="H453" s="75"/>
      <c r="I453" s="75"/>
      <c r="J453" s="75"/>
      <c r="K453" s="77"/>
      <c r="L453" s="77"/>
      <c r="M453" s="77"/>
      <c r="N453" s="77"/>
      <c r="O453" s="77"/>
      <c r="P453" s="77"/>
      <c r="Q453" s="77"/>
      <c r="R453" s="77"/>
      <c r="S453" s="77"/>
      <c r="T453" s="77"/>
      <c r="U453" s="77"/>
      <c r="V453" s="77"/>
      <c r="W453" s="77"/>
      <c r="X453" s="77"/>
    </row>
    <row r="454" spans="1:24" ht="15.75" customHeight="1" x14ac:dyDescent="0.4">
      <c r="A454" s="75"/>
      <c r="B454" s="75"/>
      <c r="C454" s="75"/>
      <c r="D454" s="75"/>
      <c r="E454" s="76"/>
      <c r="F454" s="76"/>
      <c r="G454" s="75"/>
      <c r="H454" s="75"/>
      <c r="I454" s="75"/>
      <c r="J454" s="75"/>
      <c r="K454" s="77"/>
      <c r="L454" s="77"/>
      <c r="M454" s="77"/>
      <c r="N454" s="77"/>
      <c r="O454" s="77"/>
      <c r="P454" s="77"/>
      <c r="Q454" s="77"/>
      <c r="R454" s="77"/>
      <c r="S454" s="77"/>
      <c r="T454" s="77"/>
      <c r="U454" s="77"/>
      <c r="V454" s="77"/>
      <c r="W454" s="77"/>
      <c r="X454" s="77"/>
    </row>
    <row r="455" spans="1:24" ht="15.75" customHeight="1" x14ac:dyDescent="0.4">
      <c r="A455" s="75"/>
      <c r="B455" s="75"/>
      <c r="C455" s="75"/>
      <c r="D455" s="75"/>
      <c r="E455" s="76"/>
      <c r="F455" s="76"/>
      <c r="G455" s="75"/>
      <c r="H455" s="75"/>
      <c r="I455" s="75"/>
      <c r="J455" s="75"/>
      <c r="K455" s="77"/>
      <c r="L455" s="77"/>
      <c r="M455" s="77"/>
      <c r="N455" s="77"/>
      <c r="O455" s="77"/>
      <c r="P455" s="77"/>
      <c r="Q455" s="77"/>
      <c r="R455" s="77"/>
      <c r="S455" s="77"/>
      <c r="T455" s="77"/>
      <c r="U455" s="77"/>
      <c r="V455" s="77"/>
      <c r="W455" s="77"/>
      <c r="X455" s="77"/>
    </row>
    <row r="456" spans="1:24" ht="15.75" customHeight="1" x14ac:dyDescent="0.4">
      <c r="A456" s="75"/>
      <c r="B456" s="75"/>
      <c r="C456" s="75"/>
      <c r="D456" s="75"/>
      <c r="E456" s="76"/>
      <c r="F456" s="76"/>
      <c r="G456" s="75"/>
      <c r="H456" s="75"/>
      <c r="I456" s="75"/>
      <c r="J456" s="75"/>
      <c r="K456" s="77"/>
      <c r="L456" s="77"/>
      <c r="M456" s="77"/>
      <c r="N456" s="77"/>
      <c r="O456" s="77"/>
      <c r="P456" s="77"/>
      <c r="Q456" s="77"/>
      <c r="R456" s="77"/>
      <c r="S456" s="77"/>
      <c r="T456" s="77"/>
      <c r="U456" s="77"/>
      <c r="V456" s="77"/>
      <c r="W456" s="77"/>
      <c r="X456" s="77"/>
    </row>
    <row r="457" spans="1:24" ht="15.75" customHeight="1" x14ac:dyDescent="0.4">
      <c r="A457" s="75"/>
      <c r="B457" s="75"/>
      <c r="C457" s="75"/>
      <c r="D457" s="75"/>
      <c r="E457" s="76"/>
      <c r="F457" s="76"/>
      <c r="G457" s="75"/>
      <c r="H457" s="75"/>
      <c r="I457" s="75"/>
      <c r="J457" s="75"/>
      <c r="K457" s="77"/>
      <c r="L457" s="77"/>
      <c r="M457" s="77"/>
      <c r="N457" s="77"/>
      <c r="O457" s="77"/>
      <c r="P457" s="77"/>
      <c r="Q457" s="77"/>
      <c r="R457" s="77"/>
      <c r="S457" s="77"/>
      <c r="T457" s="77"/>
      <c r="U457" s="77"/>
      <c r="V457" s="77"/>
      <c r="W457" s="77"/>
      <c r="X457" s="77"/>
    </row>
    <row r="458" spans="1:24" ht="15.75" customHeight="1" x14ac:dyDescent="0.4">
      <c r="A458" s="75"/>
      <c r="B458" s="75"/>
      <c r="C458" s="75"/>
      <c r="D458" s="75"/>
      <c r="E458" s="76"/>
      <c r="F458" s="76"/>
      <c r="G458" s="75"/>
      <c r="H458" s="75"/>
      <c r="I458" s="75"/>
      <c r="J458" s="75"/>
      <c r="K458" s="77"/>
      <c r="L458" s="77"/>
      <c r="M458" s="77"/>
      <c r="N458" s="77"/>
      <c r="O458" s="77"/>
      <c r="P458" s="77"/>
      <c r="Q458" s="77"/>
      <c r="R458" s="77"/>
      <c r="S458" s="77"/>
      <c r="T458" s="77"/>
      <c r="U458" s="77"/>
      <c r="V458" s="77"/>
      <c r="W458" s="77"/>
      <c r="X458" s="77"/>
    </row>
    <row r="459" spans="1:24" ht="15.75" customHeight="1" x14ac:dyDescent="0.4">
      <c r="A459" s="75"/>
      <c r="B459" s="75"/>
      <c r="C459" s="75"/>
      <c r="D459" s="75"/>
      <c r="E459" s="76"/>
      <c r="F459" s="76"/>
      <c r="G459" s="75"/>
      <c r="H459" s="75"/>
      <c r="I459" s="75"/>
      <c r="J459" s="75"/>
      <c r="K459" s="77"/>
      <c r="L459" s="77"/>
      <c r="M459" s="77"/>
      <c r="N459" s="77"/>
      <c r="O459" s="77"/>
      <c r="P459" s="77"/>
      <c r="Q459" s="77"/>
      <c r="R459" s="77"/>
      <c r="S459" s="77"/>
      <c r="T459" s="77"/>
      <c r="U459" s="77"/>
      <c r="V459" s="77"/>
      <c r="W459" s="77"/>
      <c r="X459" s="77"/>
    </row>
    <row r="460" spans="1:24" ht="15.75" customHeight="1" x14ac:dyDescent="0.4">
      <c r="A460" s="75"/>
      <c r="B460" s="75"/>
      <c r="C460" s="75"/>
      <c r="D460" s="75"/>
      <c r="E460" s="76"/>
      <c r="F460" s="76"/>
      <c r="G460" s="75"/>
      <c r="H460" s="75"/>
      <c r="I460" s="75"/>
      <c r="J460" s="75"/>
      <c r="K460" s="77"/>
      <c r="L460" s="77"/>
      <c r="M460" s="77"/>
      <c r="N460" s="77"/>
      <c r="O460" s="77"/>
      <c r="P460" s="77"/>
      <c r="Q460" s="77"/>
      <c r="R460" s="77"/>
      <c r="S460" s="77"/>
      <c r="T460" s="77"/>
      <c r="U460" s="77"/>
      <c r="V460" s="77"/>
      <c r="W460" s="77"/>
      <c r="X460" s="77"/>
    </row>
    <row r="461" spans="1:24" ht="15.75" customHeight="1" x14ac:dyDescent="0.4">
      <c r="A461" s="75"/>
      <c r="B461" s="75"/>
      <c r="C461" s="75"/>
      <c r="D461" s="75"/>
      <c r="E461" s="76"/>
      <c r="F461" s="76"/>
      <c r="G461" s="75"/>
      <c r="H461" s="75"/>
      <c r="I461" s="75"/>
      <c r="J461" s="75"/>
      <c r="K461" s="77"/>
      <c r="L461" s="77"/>
      <c r="M461" s="77"/>
      <c r="N461" s="77"/>
      <c r="O461" s="77"/>
      <c r="P461" s="77"/>
      <c r="Q461" s="77"/>
      <c r="R461" s="77"/>
      <c r="S461" s="77"/>
      <c r="T461" s="77"/>
      <c r="U461" s="77"/>
      <c r="V461" s="77"/>
      <c r="W461" s="77"/>
      <c r="X461" s="77"/>
    </row>
    <row r="462" spans="1:24" ht="15.75" customHeight="1" x14ac:dyDescent="0.4">
      <c r="A462" s="75"/>
      <c r="B462" s="75"/>
      <c r="C462" s="75"/>
      <c r="D462" s="75"/>
      <c r="E462" s="76"/>
      <c r="F462" s="76"/>
      <c r="G462" s="75"/>
      <c r="H462" s="75"/>
      <c r="I462" s="75"/>
      <c r="J462" s="75"/>
      <c r="K462" s="77"/>
      <c r="L462" s="77"/>
      <c r="M462" s="77"/>
      <c r="N462" s="77"/>
      <c r="O462" s="77"/>
      <c r="P462" s="77"/>
      <c r="Q462" s="77"/>
      <c r="R462" s="77"/>
      <c r="S462" s="77"/>
      <c r="T462" s="77"/>
      <c r="U462" s="77"/>
      <c r="V462" s="77"/>
      <c r="W462" s="77"/>
      <c r="X462" s="77"/>
    </row>
    <row r="463" spans="1:24" ht="15.75" customHeight="1" x14ac:dyDescent="0.4">
      <c r="A463" s="75"/>
      <c r="B463" s="75"/>
      <c r="C463" s="75"/>
      <c r="D463" s="75"/>
      <c r="E463" s="76"/>
      <c r="F463" s="76"/>
      <c r="G463" s="75"/>
      <c r="H463" s="75"/>
      <c r="I463" s="75"/>
      <c r="J463" s="75"/>
      <c r="K463" s="77"/>
      <c r="L463" s="77"/>
      <c r="M463" s="77"/>
      <c r="N463" s="77"/>
      <c r="O463" s="77"/>
      <c r="P463" s="77"/>
      <c r="Q463" s="77"/>
      <c r="R463" s="77"/>
      <c r="S463" s="77"/>
      <c r="T463" s="77"/>
      <c r="U463" s="77"/>
      <c r="V463" s="77"/>
      <c r="W463" s="77"/>
      <c r="X463" s="77"/>
    </row>
    <row r="464" spans="1:24" ht="15.75" customHeight="1" x14ac:dyDescent="0.4">
      <c r="A464" s="75"/>
      <c r="B464" s="75"/>
      <c r="C464" s="75"/>
      <c r="D464" s="75"/>
      <c r="E464" s="76"/>
      <c r="F464" s="76"/>
      <c r="G464" s="75"/>
      <c r="H464" s="75"/>
      <c r="I464" s="75"/>
      <c r="J464" s="75"/>
      <c r="K464" s="77"/>
      <c r="L464" s="77"/>
      <c r="M464" s="77"/>
      <c r="N464" s="77"/>
      <c r="O464" s="77"/>
      <c r="P464" s="77"/>
      <c r="Q464" s="77"/>
      <c r="R464" s="77"/>
      <c r="S464" s="77"/>
      <c r="T464" s="77"/>
      <c r="U464" s="77"/>
      <c r="V464" s="77"/>
      <c r="W464" s="77"/>
      <c r="X464" s="77"/>
    </row>
    <row r="465" spans="1:24" ht="15.75" customHeight="1" x14ac:dyDescent="0.4">
      <c r="A465" s="75"/>
      <c r="B465" s="75"/>
      <c r="C465" s="75"/>
      <c r="D465" s="75"/>
      <c r="E465" s="76"/>
      <c r="F465" s="76"/>
      <c r="G465" s="75"/>
      <c r="H465" s="75"/>
      <c r="I465" s="75"/>
      <c r="J465" s="75"/>
      <c r="K465" s="77"/>
      <c r="L465" s="77"/>
      <c r="M465" s="77"/>
      <c r="N465" s="77"/>
      <c r="O465" s="77"/>
      <c r="P465" s="77"/>
      <c r="Q465" s="77"/>
      <c r="R465" s="77"/>
      <c r="S465" s="77"/>
      <c r="T465" s="77"/>
      <c r="U465" s="77"/>
      <c r="V465" s="77"/>
      <c r="W465" s="77"/>
      <c r="X465" s="77"/>
    </row>
    <row r="466" spans="1:24" ht="15.75" customHeight="1" x14ac:dyDescent="0.4">
      <c r="A466" s="75"/>
      <c r="B466" s="75"/>
      <c r="C466" s="75"/>
      <c r="D466" s="75"/>
      <c r="E466" s="76"/>
      <c r="F466" s="76"/>
      <c r="G466" s="75"/>
      <c r="H466" s="75"/>
      <c r="I466" s="75"/>
      <c r="J466" s="75"/>
      <c r="K466" s="77"/>
      <c r="L466" s="77"/>
      <c r="M466" s="77"/>
      <c r="N466" s="77"/>
      <c r="O466" s="77"/>
      <c r="P466" s="77"/>
      <c r="Q466" s="77"/>
      <c r="R466" s="77"/>
      <c r="S466" s="77"/>
      <c r="T466" s="77"/>
      <c r="U466" s="77"/>
      <c r="V466" s="77"/>
      <c r="W466" s="77"/>
      <c r="X466" s="77"/>
    </row>
    <row r="467" spans="1:24" ht="15.75" customHeight="1" x14ac:dyDescent="0.4">
      <c r="A467" s="75"/>
      <c r="B467" s="75"/>
      <c r="C467" s="75"/>
      <c r="D467" s="75"/>
      <c r="E467" s="76"/>
      <c r="F467" s="76"/>
      <c r="G467" s="75"/>
      <c r="H467" s="75"/>
      <c r="I467" s="75"/>
      <c r="J467" s="75"/>
      <c r="K467" s="77"/>
      <c r="L467" s="77"/>
      <c r="M467" s="77"/>
      <c r="N467" s="77"/>
      <c r="O467" s="77"/>
      <c r="P467" s="77"/>
      <c r="Q467" s="77"/>
      <c r="R467" s="77"/>
      <c r="S467" s="77"/>
      <c r="T467" s="77"/>
      <c r="U467" s="77"/>
      <c r="V467" s="77"/>
      <c r="W467" s="77"/>
      <c r="X467" s="77"/>
    </row>
    <row r="468" spans="1:24" ht="15.75" customHeight="1" x14ac:dyDescent="0.4">
      <c r="A468" s="75"/>
      <c r="B468" s="75"/>
      <c r="C468" s="75"/>
      <c r="D468" s="75"/>
      <c r="E468" s="76"/>
      <c r="F468" s="76"/>
      <c r="G468" s="75"/>
      <c r="H468" s="75"/>
      <c r="I468" s="75"/>
      <c r="J468" s="75"/>
      <c r="K468" s="77"/>
      <c r="L468" s="77"/>
      <c r="M468" s="77"/>
      <c r="N468" s="77"/>
      <c r="O468" s="77"/>
      <c r="P468" s="77"/>
      <c r="Q468" s="77"/>
      <c r="R468" s="77"/>
      <c r="S468" s="77"/>
      <c r="T468" s="77"/>
      <c r="U468" s="77"/>
      <c r="V468" s="77"/>
      <c r="W468" s="77"/>
      <c r="X468" s="77"/>
    </row>
    <row r="469" spans="1:24" ht="15.75" customHeight="1" x14ac:dyDescent="0.4">
      <c r="A469" s="75"/>
      <c r="B469" s="75"/>
      <c r="C469" s="75"/>
      <c r="D469" s="75"/>
      <c r="E469" s="76"/>
      <c r="F469" s="76"/>
      <c r="G469" s="75"/>
      <c r="H469" s="75"/>
      <c r="I469" s="75"/>
      <c r="J469" s="75"/>
      <c r="K469" s="77"/>
      <c r="L469" s="77"/>
      <c r="M469" s="77"/>
      <c r="N469" s="77"/>
      <c r="O469" s="77"/>
      <c r="P469" s="77"/>
      <c r="Q469" s="77"/>
      <c r="R469" s="77"/>
      <c r="S469" s="77"/>
      <c r="T469" s="77"/>
      <c r="U469" s="77"/>
      <c r="V469" s="77"/>
      <c r="W469" s="77"/>
      <c r="X469" s="77"/>
    </row>
    <row r="470" spans="1:24" ht="15.75" customHeight="1" x14ac:dyDescent="0.4">
      <c r="A470" s="75"/>
      <c r="B470" s="75"/>
      <c r="C470" s="75"/>
      <c r="D470" s="75"/>
      <c r="E470" s="76"/>
      <c r="F470" s="76"/>
      <c r="G470" s="75"/>
      <c r="H470" s="75"/>
      <c r="I470" s="75"/>
      <c r="J470" s="75"/>
      <c r="K470" s="77"/>
      <c r="L470" s="77"/>
      <c r="M470" s="77"/>
      <c r="N470" s="77"/>
      <c r="O470" s="77"/>
      <c r="P470" s="77"/>
      <c r="Q470" s="77"/>
      <c r="R470" s="77"/>
      <c r="S470" s="77"/>
      <c r="T470" s="77"/>
      <c r="U470" s="77"/>
      <c r="V470" s="77"/>
      <c r="W470" s="77"/>
      <c r="X470" s="77"/>
    </row>
    <row r="471" spans="1:24" ht="15.75" customHeight="1" x14ac:dyDescent="0.4">
      <c r="A471" s="75"/>
      <c r="B471" s="75"/>
      <c r="C471" s="75"/>
      <c r="D471" s="75"/>
      <c r="E471" s="76"/>
      <c r="F471" s="76"/>
      <c r="G471" s="75"/>
      <c r="H471" s="75"/>
      <c r="I471" s="75"/>
      <c r="J471" s="75"/>
      <c r="K471" s="77"/>
      <c r="L471" s="77"/>
      <c r="M471" s="77"/>
      <c r="N471" s="77"/>
      <c r="O471" s="77"/>
      <c r="P471" s="77"/>
      <c r="Q471" s="77"/>
      <c r="R471" s="77"/>
      <c r="S471" s="77"/>
      <c r="T471" s="77"/>
      <c r="U471" s="77"/>
      <c r="V471" s="77"/>
      <c r="W471" s="77"/>
      <c r="X471" s="77"/>
    </row>
    <row r="472" spans="1:24" ht="15.75" customHeight="1" x14ac:dyDescent="0.4">
      <c r="A472" s="75"/>
      <c r="B472" s="75"/>
      <c r="C472" s="75"/>
      <c r="D472" s="75"/>
      <c r="E472" s="76"/>
      <c r="F472" s="76"/>
      <c r="G472" s="75"/>
      <c r="H472" s="75"/>
      <c r="I472" s="75"/>
      <c r="J472" s="75"/>
      <c r="K472" s="77"/>
      <c r="L472" s="77"/>
      <c r="M472" s="77"/>
      <c r="N472" s="77"/>
      <c r="O472" s="77"/>
      <c r="P472" s="77"/>
      <c r="Q472" s="77"/>
      <c r="R472" s="77"/>
      <c r="S472" s="77"/>
      <c r="T472" s="77"/>
      <c r="U472" s="77"/>
      <c r="V472" s="77"/>
      <c r="W472" s="77"/>
      <c r="X472" s="77"/>
    </row>
    <row r="473" spans="1:24" ht="15.75" customHeight="1" x14ac:dyDescent="0.4">
      <c r="A473" s="75"/>
      <c r="B473" s="75"/>
      <c r="C473" s="75"/>
      <c r="D473" s="75"/>
      <c r="E473" s="76"/>
      <c r="F473" s="76"/>
      <c r="G473" s="75"/>
      <c r="H473" s="75"/>
      <c r="I473" s="75"/>
      <c r="J473" s="75"/>
      <c r="K473" s="77"/>
      <c r="L473" s="77"/>
      <c r="M473" s="77"/>
      <c r="N473" s="77"/>
      <c r="O473" s="77"/>
      <c r="P473" s="77"/>
      <c r="Q473" s="77"/>
      <c r="R473" s="77"/>
      <c r="S473" s="77"/>
      <c r="T473" s="77"/>
      <c r="U473" s="77"/>
      <c r="V473" s="77"/>
      <c r="W473" s="77"/>
      <c r="X473" s="77"/>
    </row>
    <row r="474" spans="1:24" ht="15.75" customHeight="1" x14ac:dyDescent="0.4">
      <c r="A474" s="75"/>
      <c r="B474" s="75"/>
      <c r="C474" s="75"/>
      <c r="D474" s="75"/>
      <c r="E474" s="76"/>
      <c r="F474" s="76"/>
      <c r="G474" s="75"/>
      <c r="H474" s="75"/>
      <c r="I474" s="75"/>
      <c r="J474" s="75"/>
      <c r="K474" s="77"/>
      <c r="L474" s="77"/>
      <c r="M474" s="77"/>
      <c r="N474" s="77"/>
      <c r="O474" s="77"/>
      <c r="P474" s="77"/>
      <c r="Q474" s="77"/>
      <c r="R474" s="77"/>
      <c r="S474" s="77"/>
      <c r="T474" s="77"/>
      <c r="U474" s="77"/>
      <c r="V474" s="77"/>
      <c r="W474" s="77"/>
      <c r="X474" s="77"/>
    </row>
    <row r="475" spans="1:24" ht="15.75" customHeight="1" x14ac:dyDescent="0.4">
      <c r="A475" s="75"/>
      <c r="B475" s="75"/>
      <c r="C475" s="75"/>
      <c r="D475" s="75"/>
      <c r="E475" s="76"/>
      <c r="F475" s="76"/>
      <c r="G475" s="75"/>
      <c r="H475" s="75"/>
      <c r="I475" s="75"/>
      <c r="J475" s="75"/>
      <c r="K475" s="77"/>
      <c r="L475" s="77"/>
      <c r="M475" s="77"/>
      <c r="N475" s="77"/>
      <c r="O475" s="77"/>
      <c r="P475" s="77"/>
      <c r="Q475" s="77"/>
      <c r="R475" s="77"/>
      <c r="S475" s="77"/>
      <c r="T475" s="77"/>
      <c r="U475" s="77"/>
      <c r="V475" s="77"/>
      <c r="W475" s="77"/>
      <c r="X475" s="77"/>
    </row>
    <row r="476" spans="1:24" ht="15.75" customHeight="1" x14ac:dyDescent="0.4">
      <c r="A476" s="75"/>
      <c r="B476" s="75"/>
      <c r="C476" s="75"/>
      <c r="D476" s="75"/>
      <c r="E476" s="76"/>
      <c r="F476" s="76"/>
      <c r="G476" s="75"/>
      <c r="H476" s="75"/>
      <c r="I476" s="75"/>
      <c r="J476" s="75"/>
      <c r="K476" s="77"/>
      <c r="L476" s="77"/>
      <c r="M476" s="77"/>
      <c r="N476" s="77"/>
      <c r="O476" s="77"/>
      <c r="P476" s="77"/>
      <c r="Q476" s="77"/>
      <c r="R476" s="77"/>
      <c r="S476" s="77"/>
      <c r="T476" s="77"/>
      <c r="U476" s="77"/>
      <c r="V476" s="77"/>
      <c r="W476" s="77"/>
      <c r="X476" s="77"/>
    </row>
    <row r="477" spans="1:24" ht="15.75" customHeight="1" x14ac:dyDescent="0.4">
      <c r="A477" s="75"/>
      <c r="B477" s="75"/>
      <c r="C477" s="75"/>
      <c r="D477" s="75"/>
      <c r="E477" s="76"/>
      <c r="F477" s="76"/>
      <c r="G477" s="75"/>
      <c r="H477" s="75"/>
      <c r="I477" s="75"/>
      <c r="J477" s="75"/>
      <c r="K477" s="77"/>
      <c r="L477" s="77"/>
      <c r="M477" s="77"/>
      <c r="N477" s="77"/>
      <c r="O477" s="77"/>
      <c r="P477" s="77"/>
      <c r="Q477" s="77"/>
      <c r="R477" s="77"/>
      <c r="S477" s="77"/>
      <c r="T477" s="77"/>
      <c r="U477" s="77"/>
      <c r="V477" s="77"/>
      <c r="W477" s="77"/>
      <c r="X477" s="77"/>
    </row>
    <row r="478" spans="1:24" ht="15.75" customHeight="1" x14ac:dyDescent="0.4">
      <c r="A478" s="75"/>
      <c r="B478" s="75"/>
      <c r="C478" s="75"/>
      <c r="D478" s="75"/>
      <c r="E478" s="76"/>
      <c r="F478" s="76"/>
      <c r="G478" s="75"/>
      <c r="H478" s="75"/>
      <c r="I478" s="75"/>
      <c r="J478" s="75"/>
      <c r="K478" s="77"/>
      <c r="L478" s="77"/>
      <c r="M478" s="77"/>
      <c r="N478" s="77"/>
      <c r="O478" s="77"/>
      <c r="P478" s="77"/>
      <c r="Q478" s="77"/>
      <c r="R478" s="77"/>
      <c r="S478" s="77"/>
      <c r="T478" s="77"/>
      <c r="U478" s="77"/>
      <c r="V478" s="77"/>
      <c r="W478" s="77"/>
      <c r="X478" s="77"/>
    </row>
    <row r="479" spans="1:24" ht="15.75" customHeight="1" x14ac:dyDescent="0.4">
      <c r="A479" s="75"/>
      <c r="B479" s="75"/>
      <c r="C479" s="75"/>
      <c r="D479" s="75"/>
      <c r="E479" s="76"/>
      <c r="F479" s="76"/>
      <c r="G479" s="75"/>
      <c r="H479" s="75"/>
      <c r="I479" s="75"/>
      <c r="J479" s="75"/>
      <c r="K479" s="77"/>
      <c r="L479" s="77"/>
      <c r="M479" s="77"/>
      <c r="N479" s="77"/>
      <c r="O479" s="77"/>
      <c r="P479" s="77"/>
      <c r="Q479" s="77"/>
      <c r="R479" s="77"/>
      <c r="S479" s="77"/>
      <c r="T479" s="77"/>
      <c r="U479" s="77"/>
      <c r="V479" s="77"/>
      <c r="W479" s="77"/>
      <c r="X479" s="77"/>
    </row>
    <row r="480" spans="1:24" ht="15.75" customHeight="1" x14ac:dyDescent="0.4">
      <c r="A480" s="75"/>
      <c r="B480" s="75"/>
      <c r="C480" s="75"/>
      <c r="D480" s="75"/>
      <c r="E480" s="76"/>
      <c r="F480" s="76"/>
      <c r="G480" s="75"/>
      <c r="H480" s="75"/>
      <c r="I480" s="75"/>
      <c r="J480" s="75"/>
      <c r="K480" s="77"/>
      <c r="L480" s="77"/>
      <c r="M480" s="77"/>
      <c r="N480" s="77"/>
      <c r="O480" s="77"/>
      <c r="P480" s="77"/>
      <c r="Q480" s="77"/>
      <c r="R480" s="77"/>
      <c r="S480" s="77"/>
      <c r="T480" s="77"/>
      <c r="U480" s="77"/>
      <c r="V480" s="77"/>
      <c r="W480" s="77"/>
      <c r="X480" s="77"/>
    </row>
    <row r="481" spans="1:24" ht="15.75" customHeight="1" x14ac:dyDescent="0.4">
      <c r="A481" s="75"/>
      <c r="B481" s="75"/>
      <c r="C481" s="75"/>
      <c r="D481" s="75"/>
      <c r="E481" s="76"/>
      <c r="F481" s="76"/>
      <c r="G481" s="75"/>
      <c r="H481" s="75"/>
      <c r="I481" s="75"/>
      <c r="J481" s="75"/>
      <c r="K481" s="77"/>
      <c r="L481" s="77"/>
      <c r="M481" s="77"/>
      <c r="N481" s="77"/>
      <c r="O481" s="77"/>
      <c r="P481" s="77"/>
      <c r="Q481" s="77"/>
      <c r="R481" s="77"/>
      <c r="S481" s="77"/>
      <c r="T481" s="77"/>
      <c r="U481" s="77"/>
      <c r="V481" s="77"/>
      <c r="W481" s="77"/>
      <c r="X481" s="77"/>
    </row>
    <row r="482" spans="1:24" ht="15.75" customHeight="1" x14ac:dyDescent="0.4">
      <c r="A482" s="75"/>
      <c r="B482" s="75"/>
      <c r="C482" s="75"/>
      <c r="D482" s="75"/>
      <c r="E482" s="76"/>
      <c r="F482" s="76"/>
      <c r="G482" s="75"/>
      <c r="H482" s="75"/>
      <c r="I482" s="75"/>
      <c r="J482" s="75"/>
      <c r="K482" s="77"/>
      <c r="L482" s="77"/>
      <c r="M482" s="77"/>
      <c r="N482" s="77"/>
      <c r="O482" s="77"/>
      <c r="P482" s="77"/>
      <c r="Q482" s="77"/>
      <c r="R482" s="77"/>
      <c r="S482" s="77"/>
      <c r="T482" s="77"/>
      <c r="U482" s="77"/>
      <c r="V482" s="77"/>
      <c r="W482" s="77"/>
      <c r="X482" s="77"/>
    </row>
    <row r="483" spans="1:24" ht="15.75" customHeight="1" x14ac:dyDescent="0.4">
      <c r="A483" s="75"/>
      <c r="B483" s="75"/>
      <c r="C483" s="75"/>
      <c r="D483" s="75"/>
      <c r="E483" s="76"/>
      <c r="F483" s="76"/>
      <c r="G483" s="75"/>
      <c r="H483" s="75"/>
      <c r="I483" s="75"/>
      <c r="J483" s="75"/>
      <c r="K483" s="77"/>
      <c r="L483" s="77"/>
      <c r="M483" s="77"/>
      <c r="N483" s="77"/>
      <c r="O483" s="77"/>
      <c r="P483" s="77"/>
      <c r="Q483" s="77"/>
      <c r="R483" s="77"/>
      <c r="S483" s="77"/>
      <c r="T483" s="77"/>
      <c r="U483" s="77"/>
      <c r="V483" s="77"/>
      <c r="W483" s="77"/>
      <c r="X483" s="77"/>
    </row>
    <row r="484" spans="1:24" ht="15.75" customHeight="1" x14ac:dyDescent="0.4">
      <c r="A484" s="75"/>
      <c r="B484" s="75"/>
      <c r="C484" s="75"/>
      <c r="D484" s="75"/>
      <c r="E484" s="76"/>
      <c r="F484" s="76"/>
      <c r="G484" s="75"/>
      <c r="H484" s="75"/>
      <c r="I484" s="75"/>
      <c r="J484" s="75"/>
      <c r="K484" s="77"/>
      <c r="L484" s="77"/>
      <c r="M484" s="77"/>
      <c r="N484" s="77"/>
      <c r="O484" s="77"/>
      <c r="P484" s="77"/>
      <c r="Q484" s="77"/>
      <c r="R484" s="77"/>
      <c r="S484" s="77"/>
      <c r="T484" s="77"/>
      <c r="U484" s="77"/>
      <c r="V484" s="77"/>
      <c r="W484" s="77"/>
      <c r="X484" s="77"/>
    </row>
    <row r="485" spans="1:24" ht="15.75" customHeight="1" x14ac:dyDescent="0.4">
      <c r="A485" s="75"/>
      <c r="B485" s="75"/>
      <c r="C485" s="75"/>
      <c r="D485" s="75"/>
      <c r="E485" s="76"/>
      <c r="F485" s="76"/>
      <c r="G485" s="75"/>
      <c r="H485" s="75"/>
      <c r="I485" s="75"/>
      <c r="J485" s="75"/>
      <c r="K485" s="77"/>
      <c r="L485" s="77"/>
      <c r="M485" s="77"/>
      <c r="N485" s="77"/>
      <c r="O485" s="77"/>
      <c r="P485" s="77"/>
      <c r="Q485" s="77"/>
      <c r="R485" s="77"/>
      <c r="S485" s="77"/>
      <c r="T485" s="77"/>
      <c r="U485" s="77"/>
      <c r="V485" s="77"/>
      <c r="W485" s="77"/>
      <c r="X485" s="77"/>
    </row>
    <row r="486" spans="1:24" ht="15.75" customHeight="1" x14ac:dyDescent="0.4">
      <c r="A486" s="75"/>
      <c r="B486" s="75"/>
      <c r="C486" s="75"/>
      <c r="D486" s="75"/>
      <c r="E486" s="76"/>
      <c r="F486" s="76"/>
      <c r="G486" s="75"/>
      <c r="H486" s="75"/>
      <c r="I486" s="75"/>
      <c r="J486" s="75"/>
      <c r="K486" s="77"/>
      <c r="L486" s="77"/>
      <c r="M486" s="77"/>
      <c r="N486" s="77"/>
      <c r="O486" s="77"/>
      <c r="P486" s="77"/>
      <c r="Q486" s="77"/>
      <c r="R486" s="77"/>
      <c r="S486" s="77"/>
      <c r="T486" s="77"/>
      <c r="U486" s="77"/>
      <c r="V486" s="77"/>
      <c r="W486" s="77"/>
      <c r="X486" s="77"/>
    </row>
    <row r="487" spans="1:24" ht="15.75" customHeight="1" x14ac:dyDescent="0.4">
      <c r="A487" s="75"/>
      <c r="B487" s="75"/>
      <c r="C487" s="75"/>
      <c r="D487" s="75"/>
      <c r="E487" s="76"/>
      <c r="F487" s="76"/>
      <c r="G487" s="75"/>
      <c r="H487" s="75"/>
      <c r="I487" s="75"/>
      <c r="J487" s="75"/>
      <c r="K487" s="77"/>
      <c r="L487" s="77"/>
      <c r="M487" s="77"/>
      <c r="N487" s="77"/>
      <c r="O487" s="77"/>
      <c r="P487" s="77"/>
      <c r="Q487" s="77"/>
      <c r="R487" s="77"/>
      <c r="S487" s="77"/>
      <c r="T487" s="77"/>
      <c r="U487" s="77"/>
      <c r="V487" s="77"/>
      <c r="W487" s="77"/>
      <c r="X487" s="77"/>
    </row>
    <row r="488" spans="1:24" ht="15.75" customHeight="1" x14ac:dyDescent="0.4">
      <c r="A488" s="75"/>
      <c r="B488" s="75"/>
      <c r="C488" s="75"/>
      <c r="D488" s="75"/>
      <c r="E488" s="76"/>
      <c r="F488" s="76"/>
      <c r="G488" s="75"/>
      <c r="H488" s="75"/>
      <c r="I488" s="75"/>
      <c r="J488" s="75"/>
      <c r="K488" s="77"/>
      <c r="L488" s="77"/>
      <c r="M488" s="77"/>
      <c r="N488" s="77"/>
      <c r="O488" s="77"/>
      <c r="P488" s="77"/>
      <c r="Q488" s="77"/>
      <c r="R488" s="77"/>
      <c r="S488" s="77"/>
      <c r="T488" s="77"/>
      <c r="U488" s="77"/>
      <c r="V488" s="77"/>
      <c r="W488" s="77"/>
      <c r="X488" s="77"/>
    </row>
    <row r="489" spans="1:24" ht="15.75" customHeight="1" x14ac:dyDescent="0.4">
      <c r="A489" s="75"/>
      <c r="B489" s="75"/>
      <c r="C489" s="75"/>
      <c r="D489" s="75"/>
      <c r="E489" s="76"/>
      <c r="F489" s="76"/>
      <c r="G489" s="75"/>
      <c r="H489" s="75"/>
      <c r="I489" s="75"/>
      <c r="J489" s="75"/>
      <c r="K489" s="77"/>
      <c r="L489" s="77"/>
      <c r="M489" s="77"/>
      <c r="N489" s="77"/>
      <c r="O489" s="77"/>
      <c r="P489" s="77"/>
      <c r="Q489" s="77"/>
      <c r="R489" s="77"/>
      <c r="S489" s="77"/>
      <c r="T489" s="77"/>
      <c r="U489" s="77"/>
      <c r="V489" s="77"/>
      <c r="W489" s="77"/>
      <c r="X489" s="77"/>
    </row>
    <row r="490" spans="1:24" ht="15.75" customHeight="1" x14ac:dyDescent="0.4">
      <c r="A490" s="75"/>
      <c r="B490" s="75"/>
      <c r="C490" s="75"/>
      <c r="D490" s="75"/>
      <c r="E490" s="76"/>
      <c r="F490" s="76"/>
      <c r="G490" s="75"/>
      <c r="H490" s="75"/>
      <c r="I490" s="75"/>
      <c r="J490" s="75"/>
      <c r="K490" s="77"/>
      <c r="L490" s="77"/>
      <c r="M490" s="77"/>
      <c r="N490" s="77"/>
      <c r="O490" s="77"/>
      <c r="P490" s="77"/>
      <c r="Q490" s="77"/>
      <c r="R490" s="77"/>
      <c r="S490" s="77"/>
      <c r="T490" s="77"/>
      <c r="U490" s="77"/>
      <c r="V490" s="77"/>
      <c r="W490" s="77"/>
      <c r="X490" s="77"/>
    </row>
    <row r="491" spans="1:24" ht="15.75" customHeight="1" x14ac:dyDescent="0.4">
      <c r="A491" s="75"/>
      <c r="B491" s="75"/>
      <c r="C491" s="75"/>
      <c r="D491" s="75"/>
      <c r="E491" s="76"/>
      <c r="F491" s="76"/>
      <c r="G491" s="75"/>
      <c r="H491" s="75"/>
      <c r="I491" s="75"/>
      <c r="J491" s="75"/>
      <c r="K491" s="77"/>
      <c r="L491" s="77"/>
      <c r="M491" s="77"/>
      <c r="N491" s="77"/>
      <c r="O491" s="77"/>
      <c r="P491" s="77"/>
      <c r="Q491" s="77"/>
      <c r="R491" s="77"/>
      <c r="S491" s="77"/>
      <c r="T491" s="77"/>
      <c r="U491" s="77"/>
      <c r="V491" s="77"/>
      <c r="W491" s="77"/>
      <c r="X491" s="77"/>
    </row>
    <row r="492" spans="1:24" ht="15.75" customHeight="1" x14ac:dyDescent="0.4">
      <c r="A492" s="75"/>
      <c r="B492" s="75"/>
      <c r="C492" s="75"/>
      <c r="D492" s="75"/>
      <c r="E492" s="76"/>
      <c r="F492" s="76"/>
      <c r="G492" s="75"/>
      <c r="H492" s="75"/>
      <c r="I492" s="75"/>
      <c r="J492" s="75"/>
      <c r="K492" s="77"/>
      <c r="L492" s="77"/>
      <c r="M492" s="77"/>
      <c r="N492" s="77"/>
      <c r="O492" s="77"/>
      <c r="P492" s="77"/>
      <c r="Q492" s="77"/>
      <c r="R492" s="77"/>
      <c r="S492" s="77"/>
      <c r="T492" s="77"/>
      <c r="U492" s="77"/>
      <c r="V492" s="77"/>
      <c r="W492" s="77"/>
      <c r="X492" s="77"/>
    </row>
    <row r="493" spans="1:24" ht="15.75" customHeight="1" x14ac:dyDescent="0.4">
      <c r="A493" s="75"/>
      <c r="B493" s="75"/>
      <c r="C493" s="75"/>
      <c r="D493" s="75"/>
      <c r="E493" s="76"/>
      <c r="F493" s="76"/>
      <c r="G493" s="75"/>
      <c r="H493" s="75"/>
      <c r="I493" s="75"/>
      <c r="J493" s="75"/>
      <c r="K493" s="77"/>
      <c r="L493" s="77"/>
      <c r="M493" s="77"/>
      <c r="N493" s="77"/>
      <c r="O493" s="77"/>
      <c r="P493" s="77"/>
      <c r="Q493" s="77"/>
      <c r="R493" s="77"/>
      <c r="S493" s="77"/>
      <c r="T493" s="77"/>
      <c r="U493" s="77"/>
      <c r="V493" s="77"/>
      <c r="W493" s="77"/>
      <c r="X493" s="77"/>
    </row>
    <row r="494" spans="1:24" ht="15.75" customHeight="1" x14ac:dyDescent="0.4">
      <c r="A494" s="75"/>
      <c r="B494" s="75"/>
      <c r="C494" s="75"/>
      <c r="D494" s="75"/>
      <c r="E494" s="76"/>
      <c r="F494" s="76"/>
      <c r="G494" s="75"/>
      <c r="H494" s="75"/>
      <c r="I494" s="75"/>
      <c r="J494" s="75"/>
      <c r="K494" s="77"/>
      <c r="L494" s="77"/>
      <c r="M494" s="77"/>
      <c r="N494" s="77"/>
      <c r="O494" s="77"/>
      <c r="P494" s="77"/>
      <c r="Q494" s="77"/>
      <c r="R494" s="77"/>
      <c r="S494" s="77"/>
      <c r="T494" s="77"/>
      <c r="U494" s="77"/>
      <c r="V494" s="77"/>
      <c r="W494" s="77"/>
      <c r="X494" s="77"/>
    </row>
    <row r="495" spans="1:24" ht="15.75" customHeight="1" x14ac:dyDescent="0.4">
      <c r="A495" s="75"/>
      <c r="B495" s="75"/>
      <c r="C495" s="75"/>
      <c r="D495" s="75"/>
      <c r="E495" s="76"/>
      <c r="F495" s="76"/>
      <c r="G495" s="75"/>
      <c r="H495" s="75"/>
      <c r="I495" s="75"/>
      <c r="J495" s="75"/>
      <c r="K495" s="77"/>
      <c r="L495" s="77"/>
      <c r="M495" s="77"/>
      <c r="N495" s="77"/>
      <c r="O495" s="77"/>
      <c r="P495" s="77"/>
      <c r="Q495" s="77"/>
      <c r="R495" s="77"/>
      <c r="S495" s="77"/>
      <c r="T495" s="77"/>
      <c r="U495" s="77"/>
      <c r="V495" s="77"/>
      <c r="W495" s="77"/>
      <c r="X495" s="77"/>
    </row>
    <row r="496" spans="1:24" ht="15.75" customHeight="1" x14ac:dyDescent="0.4">
      <c r="A496" s="75"/>
      <c r="B496" s="75"/>
      <c r="C496" s="75"/>
      <c r="D496" s="75"/>
      <c r="E496" s="76"/>
      <c r="F496" s="76"/>
      <c r="G496" s="75"/>
      <c r="H496" s="75"/>
      <c r="I496" s="75"/>
      <c r="J496" s="75"/>
      <c r="K496" s="77"/>
      <c r="L496" s="77"/>
      <c r="M496" s="77"/>
      <c r="N496" s="77"/>
      <c r="O496" s="77"/>
      <c r="P496" s="77"/>
      <c r="Q496" s="77"/>
      <c r="R496" s="77"/>
      <c r="S496" s="77"/>
      <c r="T496" s="77"/>
      <c r="U496" s="77"/>
      <c r="V496" s="77"/>
      <c r="W496" s="77"/>
      <c r="X496" s="77"/>
    </row>
    <row r="497" spans="1:24" ht="15.75" customHeight="1" x14ac:dyDescent="0.4">
      <c r="A497" s="75"/>
      <c r="B497" s="75"/>
      <c r="C497" s="75"/>
      <c r="D497" s="75"/>
      <c r="E497" s="76"/>
      <c r="F497" s="76"/>
      <c r="G497" s="75"/>
      <c r="H497" s="75"/>
      <c r="I497" s="75"/>
      <c r="J497" s="75"/>
      <c r="K497" s="77"/>
      <c r="L497" s="77"/>
      <c r="M497" s="77"/>
      <c r="N497" s="77"/>
      <c r="O497" s="77"/>
      <c r="P497" s="77"/>
      <c r="Q497" s="77"/>
      <c r="R497" s="77"/>
      <c r="S497" s="77"/>
      <c r="T497" s="77"/>
      <c r="U497" s="77"/>
      <c r="V497" s="77"/>
      <c r="W497" s="77"/>
      <c r="X497" s="77"/>
    </row>
    <row r="498" spans="1:24" ht="15.75" customHeight="1" x14ac:dyDescent="0.4">
      <c r="A498" s="75"/>
      <c r="B498" s="75"/>
      <c r="C498" s="75"/>
      <c r="D498" s="75"/>
      <c r="E498" s="76"/>
      <c r="F498" s="76"/>
      <c r="G498" s="75"/>
      <c r="H498" s="75"/>
      <c r="I498" s="75"/>
      <c r="J498" s="75"/>
      <c r="K498" s="77"/>
      <c r="L498" s="77"/>
      <c r="M498" s="77"/>
      <c r="N498" s="77"/>
      <c r="O498" s="77"/>
      <c r="P498" s="77"/>
      <c r="Q498" s="77"/>
      <c r="R498" s="77"/>
      <c r="S498" s="77"/>
      <c r="T498" s="77"/>
      <c r="U498" s="77"/>
      <c r="V498" s="77"/>
      <c r="W498" s="77"/>
      <c r="X498" s="77"/>
    </row>
    <row r="499" spans="1:24" ht="15.75" customHeight="1" x14ac:dyDescent="0.4">
      <c r="A499" s="75"/>
      <c r="B499" s="75"/>
      <c r="C499" s="75"/>
      <c r="D499" s="75"/>
      <c r="E499" s="76"/>
      <c r="F499" s="76"/>
      <c r="G499" s="75"/>
      <c r="H499" s="75"/>
      <c r="I499" s="75"/>
      <c r="J499" s="75"/>
      <c r="K499" s="77"/>
      <c r="L499" s="77"/>
      <c r="M499" s="77"/>
      <c r="N499" s="77"/>
      <c r="O499" s="77"/>
      <c r="P499" s="77"/>
      <c r="Q499" s="77"/>
      <c r="R499" s="77"/>
      <c r="S499" s="77"/>
      <c r="T499" s="77"/>
      <c r="U499" s="77"/>
      <c r="V499" s="77"/>
      <c r="W499" s="77"/>
      <c r="X499" s="77"/>
    </row>
    <row r="500" spans="1:24" ht="15.75" customHeight="1" x14ac:dyDescent="0.4">
      <c r="A500" s="75"/>
      <c r="B500" s="75"/>
      <c r="C500" s="75"/>
      <c r="D500" s="75"/>
      <c r="E500" s="76"/>
      <c r="F500" s="76"/>
      <c r="G500" s="75"/>
      <c r="H500" s="75"/>
      <c r="I500" s="75"/>
      <c r="J500" s="75"/>
      <c r="K500" s="77"/>
      <c r="L500" s="77"/>
      <c r="M500" s="77"/>
      <c r="N500" s="77"/>
      <c r="O500" s="77"/>
      <c r="P500" s="77"/>
      <c r="Q500" s="77"/>
      <c r="R500" s="77"/>
      <c r="S500" s="77"/>
      <c r="T500" s="77"/>
      <c r="U500" s="77"/>
      <c r="V500" s="77"/>
      <c r="W500" s="77"/>
      <c r="X500" s="77"/>
    </row>
    <row r="501" spans="1:24" ht="15.75" customHeight="1" x14ac:dyDescent="0.4">
      <c r="A501" s="75"/>
      <c r="B501" s="75"/>
      <c r="C501" s="75"/>
      <c r="D501" s="75"/>
      <c r="E501" s="76"/>
      <c r="F501" s="76"/>
      <c r="G501" s="75"/>
      <c r="H501" s="75"/>
      <c r="I501" s="75"/>
      <c r="J501" s="75"/>
      <c r="K501" s="77"/>
      <c r="L501" s="77"/>
      <c r="M501" s="77"/>
      <c r="N501" s="77"/>
      <c r="O501" s="77"/>
      <c r="P501" s="77"/>
      <c r="Q501" s="77"/>
      <c r="R501" s="77"/>
      <c r="S501" s="77"/>
      <c r="T501" s="77"/>
      <c r="U501" s="77"/>
      <c r="V501" s="77"/>
      <c r="W501" s="77"/>
      <c r="X501" s="77"/>
    </row>
    <row r="502" spans="1:24" ht="15.75" customHeight="1" x14ac:dyDescent="0.4">
      <c r="A502" s="75"/>
      <c r="B502" s="75"/>
      <c r="C502" s="75"/>
      <c r="D502" s="75"/>
      <c r="E502" s="76"/>
      <c r="F502" s="76"/>
      <c r="G502" s="75"/>
      <c r="H502" s="75"/>
      <c r="I502" s="75"/>
      <c r="J502" s="75"/>
      <c r="K502" s="77"/>
      <c r="L502" s="77"/>
      <c r="M502" s="77"/>
      <c r="N502" s="77"/>
      <c r="O502" s="77"/>
      <c r="P502" s="77"/>
      <c r="Q502" s="77"/>
      <c r="R502" s="77"/>
      <c r="S502" s="77"/>
      <c r="T502" s="77"/>
      <c r="U502" s="77"/>
      <c r="V502" s="77"/>
      <c r="W502" s="77"/>
      <c r="X502" s="77"/>
    </row>
    <row r="503" spans="1:24" ht="15.75" customHeight="1" x14ac:dyDescent="0.4">
      <c r="A503" s="75"/>
      <c r="B503" s="75"/>
      <c r="C503" s="75"/>
      <c r="D503" s="75"/>
      <c r="E503" s="76"/>
      <c r="F503" s="76"/>
      <c r="G503" s="75"/>
      <c r="H503" s="75"/>
      <c r="I503" s="75"/>
      <c r="J503" s="75"/>
      <c r="K503" s="77"/>
      <c r="L503" s="77"/>
      <c r="M503" s="77"/>
      <c r="N503" s="77"/>
      <c r="O503" s="77"/>
      <c r="P503" s="77"/>
      <c r="Q503" s="77"/>
      <c r="R503" s="77"/>
      <c r="S503" s="77"/>
      <c r="T503" s="77"/>
      <c r="U503" s="77"/>
      <c r="V503" s="77"/>
      <c r="W503" s="77"/>
      <c r="X503" s="77"/>
    </row>
    <row r="504" spans="1:24" ht="15.75" customHeight="1" x14ac:dyDescent="0.4">
      <c r="A504" s="75"/>
      <c r="B504" s="75"/>
      <c r="C504" s="75"/>
      <c r="D504" s="75"/>
      <c r="E504" s="76"/>
      <c r="F504" s="76"/>
      <c r="G504" s="75"/>
      <c r="H504" s="75"/>
      <c r="I504" s="75"/>
      <c r="J504" s="75"/>
      <c r="K504" s="77"/>
      <c r="L504" s="77"/>
      <c r="M504" s="77"/>
      <c r="N504" s="77"/>
      <c r="O504" s="77"/>
      <c r="P504" s="77"/>
      <c r="Q504" s="77"/>
      <c r="R504" s="77"/>
      <c r="S504" s="77"/>
      <c r="T504" s="77"/>
      <c r="U504" s="77"/>
      <c r="V504" s="77"/>
      <c r="W504" s="77"/>
      <c r="X504" s="77"/>
    </row>
    <row r="505" spans="1:24" ht="15.75" customHeight="1" x14ac:dyDescent="0.4">
      <c r="A505" s="75"/>
      <c r="B505" s="75"/>
      <c r="C505" s="75"/>
      <c r="D505" s="75"/>
      <c r="E505" s="76"/>
      <c r="F505" s="76"/>
      <c r="G505" s="75"/>
      <c r="H505" s="75"/>
      <c r="I505" s="75"/>
      <c r="J505" s="75"/>
      <c r="K505" s="77"/>
      <c r="L505" s="77"/>
      <c r="M505" s="77"/>
      <c r="N505" s="77"/>
      <c r="O505" s="77"/>
      <c r="P505" s="77"/>
      <c r="Q505" s="77"/>
      <c r="R505" s="77"/>
      <c r="S505" s="77"/>
      <c r="T505" s="77"/>
      <c r="U505" s="77"/>
      <c r="V505" s="77"/>
      <c r="W505" s="77"/>
      <c r="X505" s="77"/>
    </row>
    <row r="506" spans="1:24" ht="15.75" customHeight="1" x14ac:dyDescent="0.4">
      <c r="A506" s="75"/>
      <c r="B506" s="75"/>
      <c r="C506" s="75"/>
      <c r="D506" s="75"/>
      <c r="E506" s="76"/>
      <c r="F506" s="76"/>
      <c r="G506" s="75"/>
      <c r="H506" s="75"/>
      <c r="I506" s="75"/>
      <c r="J506" s="75"/>
      <c r="K506" s="77"/>
      <c r="L506" s="77"/>
      <c r="M506" s="77"/>
      <c r="N506" s="77"/>
      <c r="O506" s="77"/>
      <c r="P506" s="77"/>
      <c r="Q506" s="77"/>
      <c r="R506" s="77"/>
      <c r="S506" s="77"/>
      <c r="T506" s="77"/>
      <c r="U506" s="77"/>
      <c r="V506" s="77"/>
      <c r="W506" s="77"/>
      <c r="X506" s="77"/>
    </row>
    <row r="507" spans="1:24" ht="15.75" customHeight="1" x14ac:dyDescent="0.4">
      <c r="A507" s="75"/>
      <c r="B507" s="75"/>
      <c r="C507" s="75"/>
      <c r="D507" s="75"/>
      <c r="E507" s="76"/>
      <c r="F507" s="76"/>
      <c r="G507" s="75"/>
      <c r="H507" s="75"/>
      <c r="I507" s="75"/>
      <c r="J507" s="75"/>
      <c r="K507" s="77"/>
      <c r="L507" s="77"/>
      <c r="M507" s="77"/>
      <c r="N507" s="77"/>
      <c r="O507" s="77"/>
      <c r="P507" s="77"/>
      <c r="Q507" s="77"/>
      <c r="R507" s="77"/>
      <c r="S507" s="77"/>
      <c r="T507" s="77"/>
      <c r="U507" s="77"/>
      <c r="V507" s="77"/>
      <c r="W507" s="77"/>
      <c r="X507" s="77"/>
    </row>
    <row r="508" spans="1:24" ht="15.75" customHeight="1" x14ac:dyDescent="0.4">
      <c r="A508" s="75"/>
      <c r="B508" s="75"/>
      <c r="C508" s="75"/>
      <c r="D508" s="75"/>
      <c r="E508" s="76"/>
      <c r="F508" s="76"/>
      <c r="G508" s="75"/>
      <c r="H508" s="75"/>
      <c r="I508" s="75"/>
      <c r="J508" s="75"/>
      <c r="K508" s="77"/>
      <c r="L508" s="77"/>
      <c r="M508" s="77"/>
      <c r="N508" s="77"/>
      <c r="O508" s="77"/>
      <c r="P508" s="77"/>
      <c r="Q508" s="77"/>
      <c r="R508" s="77"/>
      <c r="S508" s="77"/>
      <c r="T508" s="77"/>
      <c r="U508" s="77"/>
      <c r="V508" s="77"/>
      <c r="W508" s="77"/>
      <c r="X508" s="77"/>
    </row>
    <row r="509" spans="1:24" ht="15.75" customHeight="1" x14ac:dyDescent="0.4">
      <c r="A509" s="75"/>
      <c r="B509" s="75"/>
      <c r="C509" s="75"/>
      <c r="D509" s="75"/>
      <c r="E509" s="76"/>
      <c r="F509" s="76"/>
      <c r="G509" s="75"/>
      <c r="H509" s="75"/>
      <c r="I509" s="75"/>
      <c r="J509" s="75"/>
      <c r="K509" s="77"/>
      <c r="L509" s="77"/>
      <c r="M509" s="77"/>
      <c r="N509" s="77"/>
      <c r="O509" s="77"/>
      <c r="P509" s="77"/>
      <c r="Q509" s="77"/>
      <c r="R509" s="77"/>
      <c r="S509" s="77"/>
      <c r="T509" s="77"/>
      <c r="U509" s="77"/>
      <c r="V509" s="77"/>
      <c r="W509" s="77"/>
      <c r="X509" s="77"/>
    </row>
    <row r="510" spans="1:24" ht="15.75" customHeight="1" x14ac:dyDescent="0.4">
      <c r="A510" s="75"/>
      <c r="B510" s="75"/>
      <c r="C510" s="75"/>
      <c r="D510" s="75"/>
      <c r="E510" s="76"/>
      <c r="F510" s="76"/>
      <c r="G510" s="75"/>
      <c r="H510" s="75"/>
      <c r="I510" s="75"/>
      <c r="J510" s="75"/>
      <c r="K510" s="77"/>
      <c r="L510" s="77"/>
      <c r="M510" s="77"/>
      <c r="N510" s="77"/>
      <c r="O510" s="77"/>
      <c r="P510" s="77"/>
      <c r="Q510" s="77"/>
      <c r="R510" s="77"/>
      <c r="S510" s="77"/>
      <c r="T510" s="77"/>
      <c r="U510" s="77"/>
      <c r="V510" s="77"/>
      <c r="W510" s="77"/>
      <c r="X510" s="77"/>
    </row>
    <row r="511" spans="1:24" ht="15.75" customHeight="1" x14ac:dyDescent="0.4">
      <c r="A511" s="75"/>
      <c r="B511" s="75"/>
      <c r="C511" s="75"/>
      <c r="D511" s="75"/>
      <c r="E511" s="76"/>
      <c r="F511" s="76"/>
      <c r="G511" s="75"/>
      <c r="H511" s="75"/>
      <c r="I511" s="75"/>
      <c r="J511" s="75"/>
      <c r="K511" s="77"/>
      <c r="L511" s="77"/>
      <c r="M511" s="77"/>
      <c r="N511" s="77"/>
      <c r="O511" s="77"/>
      <c r="P511" s="77"/>
      <c r="Q511" s="77"/>
      <c r="R511" s="77"/>
      <c r="S511" s="77"/>
      <c r="T511" s="77"/>
      <c r="U511" s="77"/>
      <c r="V511" s="77"/>
      <c r="W511" s="77"/>
      <c r="X511" s="77"/>
    </row>
    <row r="512" spans="1:24" ht="15.75" customHeight="1" x14ac:dyDescent="0.4">
      <c r="A512" s="75"/>
      <c r="B512" s="75"/>
      <c r="C512" s="75"/>
      <c r="D512" s="75"/>
      <c r="E512" s="76"/>
      <c r="F512" s="76"/>
      <c r="G512" s="75"/>
      <c r="H512" s="75"/>
      <c r="I512" s="75"/>
      <c r="J512" s="75"/>
      <c r="K512" s="77"/>
      <c r="L512" s="77"/>
      <c r="M512" s="77"/>
      <c r="N512" s="77"/>
      <c r="O512" s="77"/>
      <c r="P512" s="77"/>
      <c r="Q512" s="77"/>
      <c r="R512" s="77"/>
      <c r="S512" s="77"/>
      <c r="T512" s="77"/>
      <c r="U512" s="77"/>
      <c r="V512" s="77"/>
      <c r="W512" s="77"/>
      <c r="X512" s="77"/>
    </row>
    <row r="513" spans="1:24" ht="15.75" customHeight="1" x14ac:dyDescent="0.4">
      <c r="A513" s="75"/>
      <c r="B513" s="75"/>
      <c r="C513" s="75"/>
      <c r="D513" s="75"/>
      <c r="E513" s="76"/>
      <c r="F513" s="76"/>
      <c r="G513" s="75"/>
      <c r="H513" s="75"/>
      <c r="I513" s="75"/>
      <c r="J513" s="75"/>
      <c r="K513" s="77"/>
      <c r="L513" s="77"/>
      <c r="M513" s="77"/>
      <c r="N513" s="77"/>
      <c r="O513" s="77"/>
      <c r="P513" s="77"/>
      <c r="Q513" s="77"/>
      <c r="R513" s="77"/>
      <c r="S513" s="77"/>
      <c r="T513" s="77"/>
      <c r="U513" s="77"/>
      <c r="V513" s="77"/>
      <c r="W513" s="77"/>
      <c r="X513" s="77"/>
    </row>
    <row r="514" spans="1:24" ht="15.75" customHeight="1" x14ac:dyDescent="0.4">
      <c r="A514" s="75"/>
      <c r="B514" s="75"/>
      <c r="C514" s="75"/>
      <c r="D514" s="75"/>
      <c r="E514" s="76"/>
      <c r="F514" s="76"/>
      <c r="G514" s="75"/>
      <c r="H514" s="75"/>
      <c r="I514" s="75"/>
      <c r="J514" s="75"/>
      <c r="K514" s="77"/>
      <c r="L514" s="77"/>
      <c r="M514" s="77"/>
      <c r="N514" s="77"/>
      <c r="O514" s="77"/>
      <c r="P514" s="77"/>
      <c r="Q514" s="77"/>
      <c r="R514" s="77"/>
      <c r="S514" s="77"/>
      <c r="T514" s="77"/>
      <c r="U514" s="77"/>
      <c r="V514" s="77"/>
      <c r="W514" s="77"/>
      <c r="X514" s="77"/>
    </row>
    <row r="515" spans="1:24" ht="15.75" customHeight="1" x14ac:dyDescent="0.4">
      <c r="A515" s="75"/>
      <c r="B515" s="75"/>
      <c r="C515" s="75"/>
      <c r="D515" s="75"/>
      <c r="E515" s="76"/>
      <c r="F515" s="76"/>
      <c r="G515" s="75"/>
      <c r="H515" s="75"/>
      <c r="I515" s="75"/>
      <c r="J515" s="75"/>
      <c r="K515" s="77"/>
      <c r="L515" s="77"/>
      <c r="M515" s="77"/>
      <c r="N515" s="77"/>
      <c r="O515" s="77"/>
      <c r="P515" s="77"/>
      <c r="Q515" s="77"/>
      <c r="R515" s="77"/>
      <c r="S515" s="77"/>
      <c r="T515" s="77"/>
      <c r="U515" s="77"/>
      <c r="V515" s="77"/>
      <c r="W515" s="77"/>
      <c r="X515" s="77"/>
    </row>
    <row r="516" spans="1:24" ht="15.75" customHeight="1" x14ac:dyDescent="0.4">
      <c r="A516" s="75"/>
      <c r="B516" s="75"/>
      <c r="C516" s="75"/>
      <c r="D516" s="75"/>
      <c r="E516" s="76"/>
      <c r="F516" s="76"/>
      <c r="G516" s="75"/>
      <c r="H516" s="75"/>
      <c r="I516" s="75"/>
      <c r="J516" s="75"/>
      <c r="K516" s="77"/>
      <c r="L516" s="77"/>
      <c r="M516" s="77"/>
      <c r="N516" s="77"/>
      <c r="O516" s="77"/>
      <c r="P516" s="77"/>
      <c r="Q516" s="77"/>
      <c r="R516" s="77"/>
      <c r="S516" s="77"/>
      <c r="T516" s="77"/>
      <c r="U516" s="77"/>
      <c r="V516" s="77"/>
      <c r="W516" s="77"/>
      <c r="X516" s="77"/>
    </row>
    <row r="517" spans="1:24" ht="15.75" customHeight="1" x14ac:dyDescent="0.4">
      <c r="A517" s="75"/>
      <c r="B517" s="75"/>
      <c r="C517" s="75"/>
      <c r="D517" s="75"/>
      <c r="E517" s="76"/>
      <c r="F517" s="76"/>
      <c r="G517" s="75"/>
      <c r="H517" s="75"/>
      <c r="I517" s="75"/>
      <c r="J517" s="75"/>
      <c r="K517" s="77"/>
      <c r="L517" s="77"/>
      <c r="M517" s="77"/>
      <c r="N517" s="77"/>
      <c r="O517" s="77"/>
      <c r="P517" s="77"/>
      <c r="Q517" s="77"/>
      <c r="R517" s="77"/>
      <c r="S517" s="77"/>
      <c r="T517" s="77"/>
      <c r="U517" s="77"/>
      <c r="V517" s="77"/>
      <c r="W517" s="77"/>
      <c r="X517" s="77"/>
    </row>
    <row r="518" spans="1:24" ht="15.75" customHeight="1" x14ac:dyDescent="0.4">
      <c r="A518" s="75"/>
      <c r="B518" s="75"/>
      <c r="C518" s="75"/>
      <c r="D518" s="75"/>
      <c r="E518" s="76"/>
      <c r="F518" s="76"/>
      <c r="G518" s="75"/>
      <c r="H518" s="75"/>
      <c r="I518" s="75"/>
      <c r="J518" s="75"/>
      <c r="K518" s="77"/>
      <c r="L518" s="77"/>
      <c r="M518" s="77"/>
      <c r="N518" s="77"/>
      <c r="O518" s="77"/>
      <c r="P518" s="77"/>
      <c r="Q518" s="77"/>
      <c r="R518" s="77"/>
      <c r="S518" s="77"/>
      <c r="T518" s="77"/>
      <c r="U518" s="77"/>
      <c r="V518" s="77"/>
      <c r="W518" s="77"/>
      <c r="X518" s="77"/>
    </row>
    <row r="519" spans="1:24" ht="15.75" customHeight="1" x14ac:dyDescent="0.4">
      <c r="A519" s="75"/>
      <c r="B519" s="75"/>
      <c r="C519" s="75"/>
      <c r="D519" s="75"/>
      <c r="E519" s="76"/>
      <c r="F519" s="76"/>
      <c r="G519" s="75"/>
      <c r="H519" s="75"/>
      <c r="I519" s="75"/>
      <c r="J519" s="75"/>
      <c r="K519" s="77"/>
      <c r="L519" s="77"/>
      <c r="M519" s="77"/>
      <c r="N519" s="77"/>
      <c r="O519" s="77"/>
      <c r="P519" s="77"/>
      <c r="Q519" s="77"/>
      <c r="R519" s="77"/>
      <c r="S519" s="77"/>
      <c r="T519" s="77"/>
      <c r="U519" s="77"/>
      <c r="V519" s="77"/>
      <c r="W519" s="77"/>
      <c r="X519" s="77"/>
    </row>
    <row r="520" spans="1:24" ht="15.75" customHeight="1" x14ac:dyDescent="0.4">
      <c r="A520" s="75"/>
      <c r="B520" s="75"/>
      <c r="C520" s="75"/>
      <c r="D520" s="75"/>
      <c r="E520" s="76"/>
      <c r="F520" s="76"/>
      <c r="G520" s="75"/>
      <c r="H520" s="75"/>
      <c r="I520" s="75"/>
      <c r="J520" s="75"/>
      <c r="K520" s="77"/>
      <c r="L520" s="77"/>
      <c r="M520" s="77"/>
      <c r="N520" s="77"/>
      <c r="O520" s="77"/>
      <c r="P520" s="77"/>
      <c r="Q520" s="77"/>
      <c r="R520" s="77"/>
      <c r="S520" s="77"/>
      <c r="T520" s="77"/>
      <c r="U520" s="77"/>
      <c r="V520" s="77"/>
      <c r="W520" s="77"/>
      <c r="X520" s="77"/>
    </row>
    <row r="521" spans="1:24" ht="15.75" customHeight="1" x14ac:dyDescent="0.4">
      <c r="A521" s="75"/>
      <c r="B521" s="75"/>
      <c r="C521" s="75"/>
      <c r="D521" s="75"/>
      <c r="E521" s="76"/>
      <c r="F521" s="76"/>
      <c r="G521" s="75"/>
      <c r="H521" s="75"/>
      <c r="I521" s="75"/>
      <c r="J521" s="75"/>
      <c r="K521" s="77"/>
      <c r="L521" s="77"/>
      <c r="M521" s="77"/>
      <c r="N521" s="77"/>
      <c r="O521" s="77"/>
      <c r="P521" s="77"/>
      <c r="Q521" s="77"/>
      <c r="R521" s="77"/>
      <c r="S521" s="77"/>
      <c r="T521" s="77"/>
      <c r="U521" s="77"/>
      <c r="V521" s="77"/>
      <c r="W521" s="77"/>
      <c r="X521" s="77"/>
    </row>
    <row r="522" spans="1:24" ht="15.75" customHeight="1" x14ac:dyDescent="0.4">
      <c r="A522" s="75"/>
      <c r="B522" s="75"/>
      <c r="C522" s="75"/>
      <c r="D522" s="75"/>
      <c r="E522" s="76"/>
      <c r="F522" s="76"/>
      <c r="G522" s="75"/>
      <c r="H522" s="75"/>
      <c r="I522" s="75"/>
      <c r="J522" s="75"/>
      <c r="K522" s="77"/>
      <c r="L522" s="77"/>
      <c r="M522" s="77"/>
      <c r="N522" s="77"/>
      <c r="O522" s="77"/>
      <c r="P522" s="77"/>
      <c r="Q522" s="77"/>
      <c r="R522" s="77"/>
      <c r="S522" s="77"/>
      <c r="T522" s="77"/>
      <c r="U522" s="77"/>
      <c r="V522" s="77"/>
      <c r="W522" s="77"/>
      <c r="X522" s="77"/>
    </row>
    <row r="523" spans="1:24" ht="15.75" customHeight="1" x14ac:dyDescent="0.4">
      <c r="A523" s="75"/>
      <c r="B523" s="75"/>
      <c r="C523" s="75"/>
      <c r="D523" s="75"/>
      <c r="E523" s="76"/>
      <c r="F523" s="76"/>
      <c r="G523" s="75"/>
      <c r="H523" s="75"/>
      <c r="I523" s="75"/>
      <c r="J523" s="75"/>
      <c r="K523" s="77"/>
      <c r="L523" s="77"/>
      <c r="M523" s="77"/>
      <c r="N523" s="77"/>
      <c r="O523" s="77"/>
      <c r="P523" s="77"/>
      <c r="Q523" s="77"/>
      <c r="R523" s="77"/>
      <c r="S523" s="77"/>
      <c r="T523" s="77"/>
      <c r="U523" s="77"/>
      <c r="V523" s="77"/>
      <c r="W523" s="77"/>
      <c r="X523" s="77"/>
    </row>
    <row r="524" spans="1:24" ht="15.75" customHeight="1" x14ac:dyDescent="0.4">
      <c r="A524" s="75"/>
      <c r="B524" s="75"/>
      <c r="C524" s="75"/>
      <c r="D524" s="75"/>
      <c r="E524" s="76"/>
      <c r="F524" s="76"/>
      <c r="G524" s="75"/>
      <c r="H524" s="75"/>
      <c r="I524" s="75"/>
      <c r="J524" s="75"/>
      <c r="K524" s="77"/>
      <c r="L524" s="77"/>
      <c r="M524" s="77"/>
      <c r="N524" s="77"/>
      <c r="O524" s="77"/>
      <c r="P524" s="77"/>
      <c r="Q524" s="77"/>
      <c r="R524" s="77"/>
      <c r="S524" s="77"/>
      <c r="T524" s="77"/>
      <c r="U524" s="77"/>
      <c r="V524" s="77"/>
      <c r="W524" s="77"/>
      <c r="X524" s="77"/>
    </row>
    <row r="525" spans="1:24" ht="15.75" customHeight="1" x14ac:dyDescent="0.4">
      <c r="A525" s="75"/>
      <c r="B525" s="75"/>
      <c r="C525" s="75"/>
      <c r="D525" s="75"/>
      <c r="E525" s="76"/>
      <c r="F525" s="76"/>
      <c r="G525" s="75"/>
      <c r="H525" s="75"/>
      <c r="I525" s="75"/>
      <c r="J525" s="75"/>
      <c r="K525" s="77"/>
      <c r="L525" s="77"/>
      <c r="M525" s="77"/>
      <c r="N525" s="77"/>
      <c r="O525" s="77"/>
      <c r="P525" s="77"/>
      <c r="Q525" s="77"/>
      <c r="R525" s="77"/>
      <c r="S525" s="77"/>
      <c r="T525" s="77"/>
      <c r="U525" s="77"/>
      <c r="V525" s="77"/>
      <c r="W525" s="77"/>
      <c r="X525" s="77"/>
    </row>
    <row r="526" spans="1:24" ht="15.75" customHeight="1" x14ac:dyDescent="0.4">
      <c r="A526" s="75"/>
      <c r="B526" s="75"/>
      <c r="C526" s="75"/>
      <c r="D526" s="75"/>
      <c r="E526" s="76"/>
      <c r="F526" s="76"/>
      <c r="G526" s="75"/>
      <c r="H526" s="75"/>
      <c r="I526" s="75"/>
      <c r="J526" s="75"/>
      <c r="K526" s="77"/>
      <c r="L526" s="77"/>
      <c r="M526" s="77"/>
      <c r="N526" s="77"/>
      <c r="O526" s="77"/>
      <c r="P526" s="77"/>
      <c r="Q526" s="77"/>
      <c r="R526" s="77"/>
      <c r="S526" s="77"/>
      <c r="T526" s="77"/>
      <c r="U526" s="77"/>
      <c r="V526" s="77"/>
      <c r="W526" s="77"/>
      <c r="X526" s="77"/>
    </row>
    <row r="527" spans="1:24" ht="15.75" customHeight="1" x14ac:dyDescent="0.4">
      <c r="A527" s="75"/>
      <c r="B527" s="75"/>
      <c r="C527" s="75"/>
      <c r="D527" s="75"/>
      <c r="E527" s="76"/>
      <c r="F527" s="76"/>
      <c r="G527" s="75"/>
      <c r="H527" s="75"/>
      <c r="I527" s="75"/>
      <c r="J527" s="75"/>
      <c r="K527" s="77"/>
      <c r="L527" s="77"/>
      <c r="M527" s="77"/>
      <c r="N527" s="77"/>
      <c r="O527" s="77"/>
      <c r="P527" s="77"/>
      <c r="Q527" s="77"/>
      <c r="R527" s="77"/>
      <c r="S527" s="77"/>
      <c r="T527" s="77"/>
      <c r="U527" s="77"/>
      <c r="V527" s="77"/>
      <c r="W527" s="77"/>
      <c r="X527" s="77"/>
    </row>
    <row r="528" spans="1:24" ht="15.75" customHeight="1" x14ac:dyDescent="0.4">
      <c r="A528" s="75"/>
      <c r="B528" s="75"/>
      <c r="C528" s="75"/>
      <c r="D528" s="75"/>
      <c r="E528" s="76"/>
      <c r="F528" s="76"/>
      <c r="G528" s="75"/>
      <c r="H528" s="75"/>
      <c r="I528" s="75"/>
      <c r="J528" s="75"/>
      <c r="K528" s="77"/>
      <c r="L528" s="77"/>
      <c r="M528" s="77"/>
      <c r="N528" s="77"/>
      <c r="O528" s="77"/>
      <c r="P528" s="77"/>
      <c r="Q528" s="77"/>
      <c r="R528" s="77"/>
      <c r="S528" s="77"/>
      <c r="T528" s="77"/>
      <c r="U528" s="77"/>
      <c r="V528" s="77"/>
      <c r="W528" s="77"/>
      <c r="X528" s="77"/>
    </row>
    <row r="529" spans="1:24" ht="15.75" customHeight="1" x14ac:dyDescent="0.4">
      <c r="A529" s="75"/>
      <c r="B529" s="75"/>
      <c r="C529" s="75"/>
      <c r="D529" s="75"/>
      <c r="E529" s="76"/>
      <c r="F529" s="76"/>
      <c r="G529" s="75"/>
      <c r="H529" s="75"/>
      <c r="I529" s="75"/>
      <c r="J529" s="75"/>
      <c r="K529" s="77"/>
      <c r="L529" s="77"/>
      <c r="M529" s="77"/>
      <c r="N529" s="77"/>
      <c r="O529" s="77"/>
      <c r="P529" s="77"/>
      <c r="Q529" s="77"/>
      <c r="R529" s="77"/>
      <c r="S529" s="77"/>
      <c r="T529" s="77"/>
      <c r="U529" s="77"/>
      <c r="V529" s="77"/>
      <c r="W529" s="77"/>
      <c r="X529" s="77"/>
    </row>
    <row r="530" spans="1:24" ht="15.75" customHeight="1" x14ac:dyDescent="0.4">
      <c r="A530" s="75"/>
      <c r="B530" s="75"/>
      <c r="C530" s="75"/>
      <c r="D530" s="75"/>
      <c r="E530" s="76"/>
      <c r="F530" s="76"/>
      <c r="G530" s="75"/>
      <c r="H530" s="75"/>
      <c r="I530" s="75"/>
      <c r="J530" s="75"/>
      <c r="K530" s="77"/>
      <c r="L530" s="77"/>
      <c r="M530" s="77"/>
      <c r="N530" s="77"/>
      <c r="O530" s="77"/>
      <c r="P530" s="77"/>
      <c r="Q530" s="77"/>
      <c r="R530" s="77"/>
      <c r="S530" s="77"/>
      <c r="T530" s="77"/>
      <c r="U530" s="77"/>
      <c r="V530" s="77"/>
      <c r="W530" s="77"/>
      <c r="X530" s="77"/>
    </row>
    <row r="531" spans="1:24" ht="15.75" customHeight="1" x14ac:dyDescent="0.4">
      <c r="A531" s="75"/>
      <c r="B531" s="75"/>
      <c r="C531" s="75"/>
      <c r="D531" s="75"/>
      <c r="E531" s="76"/>
      <c r="F531" s="76"/>
      <c r="G531" s="75"/>
      <c r="H531" s="75"/>
      <c r="I531" s="75"/>
      <c r="J531" s="75"/>
      <c r="K531" s="77"/>
      <c r="L531" s="77"/>
      <c r="M531" s="77"/>
      <c r="N531" s="77"/>
      <c r="O531" s="77"/>
      <c r="P531" s="77"/>
      <c r="Q531" s="77"/>
      <c r="R531" s="77"/>
      <c r="S531" s="77"/>
      <c r="T531" s="77"/>
      <c r="U531" s="77"/>
      <c r="V531" s="77"/>
      <c r="W531" s="77"/>
      <c r="X531" s="77"/>
    </row>
    <row r="532" spans="1:24" ht="15.75" customHeight="1" x14ac:dyDescent="0.4">
      <c r="A532" s="75"/>
      <c r="B532" s="75"/>
      <c r="C532" s="75"/>
      <c r="D532" s="75"/>
      <c r="E532" s="76"/>
      <c r="F532" s="76"/>
      <c r="G532" s="75"/>
      <c r="H532" s="75"/>
      <c r="I532" s="75"/>
      <c r="J532" s="75"/>
      <c r="K532" s="77"/>
      <c r="L532" s="77"/>
      <c r="M532" s="77"/>
      <c r="N532" s="77"/>
      <c r="O532" s="77"/>
      <c r="P532" s="77"/>
      <c r="Q532" s="77"/>
      <c r="R532" s="77"/>
      <c r="S532" s="77"/>
      <c r="T532" s="77"/>
      <c r="U532" s="77"/>
      <c r="V532" s="77"/>
      <c r="W532" s="77"/>
      <c r="X532" s="77"/>
    </row>
    <row r="533" spans="1:24" ht="15.75" customHeight="1" x14ac:dyDescent="0.4">
      <c r="A533" s="75"/>
      <c r="B533" s="75"/>
      <c r="C533" s="75"/>
      <c r="D533" s="75"/>
      <c r="E533" s="76"/>
      <c r="F533" s="76"/>
      <c r="G533" s="75"/>
      <c r="H533" s="75"/>
      <c r="I533" s="75"/>
      <c r="J533" s="75"/>
      <c r="K533" s="77"/>
      <c r="L533" s="77"/>
      <c r="M533" s="77"/>
      <c r="N533" s="77"/>
      <c r="O533" s="77"/>
      <c r="P533" s="77"/>
      <c r="Q533" s="77"/>
      <c r="R533" s="77"/>
      <c r="S533" s="77"/>
      <c r="T533" s="77"/>
      <c r="U533" s="77"/>
      <c r="V533" s="77"/>
      <c r="W533" s="77"/>
      <c r="X533" s="77"/>
    </row>
    <row r="534" spans="1:24" ht="15.75" customHeight="1" x14ac:dyDescent="0.4">
      <c r="A534" s="75"/>
      <c r="B534" s="75"/>
      <c r="C534" s="75"/>
      <c r="D534" s="75"/>
      <c r="E534" s="76"/>
      <c r="F534" s="76"/>
      <c r="G534" s="75"/>
      <c r="H534" s="75"/>
      <c r="I534" s="75"/>
      <c r="J534" s="75"/>
      <c r="K534" s="77"/>
      <c r="L534" s="77"/>
      <c r="M534" s="77"/>
      <c r="N534" s="77"/>
      <c r="O534" s="77"/>
      <c r="P534" s="77"/>
      <c r="Q534" s="77"/>
      <c r="R534" s="77"/>
      <c r="S534" s="77"/>
      <c r="T534" s="77"/>
      <c r="U534" s="77"/>
      <c r="V534" s="77"/>
      <c r="W534" s="77"/>
      <c r="X534" s="77"/>
    </row>
    <row r="535" spans="1:24" ht="15.75" customHeight="1" x14ac:dyDescent="0.4">
      <c r="A535" s="75"/>
      <c r="B535" s="75"/>
      <c r="C535" s="75"/>
      <c r="D535" s="75"/>
      <c r="E535" s="76"/>
      <c r="F535" s="76"/>
      <c r="G535" s="75"/>
      <c r="H535" s="75"/>
      <c r="I535" s="75"/>
      <c r="J535" s="75"/>
      <c r="K535" s="77"/>
      <c r="L535" s="77"/>
      <c r="M535" s="77"/>
      <c r="N535" s="77"/>
      <c r="O535" s="77"/>
      <c r="P535" s="77"/>
      <c r="Q535" s="77"/>
      <c r="R535" s="77"/>
      <c r="S535" s="77"/>
      <c r="T535" s="77"/>
      <c r="U535" s="77"/>
      <c r="V535" s="77"/>
      <c r="W535" s="77"/>
      <c r="X535" s="77"/>
    </row>
    <row r="536" spans="1:24" ht="15.75" customHeight="1" x14ac:dyDescent="0.4">
      <c r="A536" s="75"/>
      <c r="B536" s="75"/>
      <c r="C536" s="75"/>
      <c r="D536" s="75"/>
      <c r="E536" s="76"/>
      <c r="F536" s="76"/>
      <c r="G536" s="75"/>
      <c r="H536" s="75"/>
      <c r="I536" s="75"/>
      <c r="J536" s="75"/>
      <c r="K536" s="77"/>
      <c r="L536" s="77"/>
      <c r="M536" s="77"/>
      <c r="N536" s="77"/>
      <c r="O536" s="77"/>
      <c r="P536" s="77"/>
      <c r="Q536" s="77"/>
      <c r="R536" s="77"/>
      <c r="S536" s="77"/>
      <c r="T536" s="77"/>
      <c r="U536" s="77"/>
      <c r="V536" s="77"/>
      <c r="W536" s="77"/>
      <c r="X536" s="77"/>
    </row>
    <row r="537" spans="1:24" ht="15.75" customHeight="1" x14ac:dyDescent="0.4">
      <c r="A537" s="75"/>
      <c r="B537" s="75"/>
      <c r="C537" s="75"/>
      <c r="D537" s="75"/>
      <c r="E537" s="76"/>
      <c r="F537" s="76"/>
      <c r="G537" s="75"/>
      <c r="H537" s="75"/>
      <c r="I537" s="75"/>
      <c r="J537" s="75"/>
      <c r="K537" s="77"/>
      <c r="L537" s="77"/>
      <c r="M537" s="77"/>
      <c r="N537" s="77"/>
      <c r="O537" s="77"/>
      <c r="P537" s="77"/>
      <c r="Q537" s="77"/>
      <c r="R537" s="77"/>
      <c r="S537" s="77"/>
      <c r="T537" s="77"/>
      <c r="U537" s="77"/>
      <c r="V537" s="77"/>
      <c r="W537" s="77"/>
      <c r="X537" s="77"/>
    </row>
    <row r="538" spans="1:24" ht="15.75" customHeight="1" x14ac:dyDescent="0.4">
      <c r="A538" s="75"/>
      <c r="B538" s="75"/>
      <c r="C538" s="75"/>
      <c r="D538" s="75"/>
      <c r="E538" s="76"/>
      <c r="F538" s="76"/>
      <c r="G538" s="75"/>
      <c r="H538" s="75"/>
      <c r="I538" s="75"/>
      <c r="J538" s="75"/>
      <c r="K538" s="77"/>
      <c r="L538" s="77"/>
      <c r="M538" s="77"/>
      <c r="N538" s="77"/>
      <c r="O538" s="77"/>
      <c r="P538" s="77"/>
      <c r="Q538" s="77"/>
      <c r="R538" s="77"/>
      <c r="S538" s="77"/>
      <c r="T538" s="77"/>
      <c r="U538" s="77"/>
      <c r="V538" s="77"/>
      <c r="W538" s="77"/>
      <c r="X538" s="77"/>
    </row>
    <row r="539" spans="1:24" ht="15.75" customHeight="1" x14ac:dyDescent="0.4">
      <c r="A539" s="75"/>
      <c r="B539" s="75"/>
      <c r="C539" s="75"/>
      <c r="D539" s="75"/>
      <c r="E539" s="76"/>
      <c r="F539" s="76"/>
      <c r="G539" s="75"/>
      <c r="H539" s="75"/>
      <c r="I539" s="75"/>
      <c r="J539" s="75"/>
      <c r="K539" s="77"/>
      <c r="L539" s="77"/>
      <c r="M539" s="77"/>
      <c r="N539" s="77"/>
      <c r="O539" s="77"/>
      <c r="P539" s="77"/>
      <c r="Q539" s="77"/>
      <c r="R539" s="77"/>
      <c r="S539" s="77"/>
      <c r="T539" s="77"/>
      <c r="U539" s="77"/>
      <c r="V539" s="77"/>
      <c r="W539" s="77"/>
      <c r="X539" s="77"/>
    </row>
    <row r="540" spans="1:24" ht="15.75" customHeight="1" x14ac:dyDescent="0.4">
      <c r="A540" s="75"/>
      <c r="B540" s="75"/>
      <c r="C540" s="75"/>
      <c r="D540" s="75"/>
      <c r="E540" s="76"/>
      <c r="F540" s="76"/>
      <c r="G540" s="75"/>
      <c r="H540" s="75"/>
      <c r="I540" s="75"/>
      <c r="J540" s="75"/>
      <c r="K540" s="77"/>
      <c r="L540" s="77"/>
      <c r="M540" s="77"/>
      <c r="N540" s="77"/>
      <c r="O540" s="77"/>
      <c r="P540" s="77"/>
      <c r="Q540" s="77"/>
      <c r="R540" s="77"/>
      <c r="S540" s="77"/>
      <c r="T540" s="77"/>
      <c r="U540" s="77"/>
      <c r="V540" s="77"/>
      <c r="W540" s="77"/>
      <c r="X540" s="77"/>
    </row>
    <row r="541" spans="1:24" ht="15.75" customHeight="1" x14ac:dyDescent="0.4">
      <c r="A541" s="75"/>
      <c r="B541" s="75"/>
      <c r="C541" s="75"/>
      <c r="D541" s="75"/>
      <c r="E541" s="76"/>
      <c r="F541" s="76"/>
      <c r="G541" s="75"/>
      <c r="H541" s="75"/>
      <c r="I541" s="75"/>
      <c r="J541" s="75"/>
      <c r="K541" s="77"/>
      <c r="L541" s="77"/>
      <c r="M541" s="77"/>
      <c r="N541" s="77"/>
      <c r="O541" s="77"/>
      <c r="P541" s="77"/>
      <c r="Q541" s="77"/>
      <c r="R541" s="77"/>
      <c r="S541" s="77"/>
      <c r="T541" s="77"/>
      <c r="U541" s="77"/>
      <c r="V541" s="77"/>
      <c r="W541" s="77"/>
      <c r="X541" s="77"/>
    </row>
    <row r="542" spans="1:24" ht="15.75" customHeight="1" x14ac:dyDescent="0.4">
      <c r="A542" s="75"/>
      <c r="B542" s="75"/>
      <c r="C542" s="75"/>
      <c r="D542" s="75"/>
      <c r="E542" s="76"/>
      <c r="F542" s="76"/>
      <c r="G542" s="75"/>
      <c r="H542" s="75"/>
      <c r="I542" s="75"/>
      <c r="J542" s="75"/>
      <c r="K542" s="77"/>
      <c r="L542" s="77"/>
      <c r="M542" s="77"/>
      <c r="N542" s="77"/>
      <c r="O542" s="77"/>
      <c r="P542" s="77"/>
      <c r="Q542" s="77"/>
      <c r="R542" s="77"/>
      <c r="S542" s="77"/>
      <c r="T542" s="77"/>
      <c r="U542" s="77"/>
      <c r="V542" s="77"/>
      <c r="W542" s="77"/>
      <c r="X542" s="77"/>
    </row>
    <row r="543" spans="1:24" ht="15.75" customHeight="1" x14ac:dyDescent="0.4">
      <c r="A543" s="75"/>
      <c r="B543" s="75"/>
      <c r="C543" s="75"/>
      <c r="D543" s="75"/>
      <c r="E543" s="76"/>
      <c r="F543" s="76"/>
      <c r="G543" s="75"/>
      <c r="H543" s="75"/>
      <c r="I543" s="75"/>
      <c r="J543" s="75"/>
      <c r="K543" s="77"/>
      <c r="L543" s="77"/>
      <c r="M543" s="77"/>
      <c r="N543" s="77"/>
      <c r="O543" s="77"/>
      <c r="P543" s="77"/>
      <c r="Q543" s="77"/>
      <c r="R543" s="77"/>
      <c r="S543" s="77"/>
      <c r="T543" s="77"/>
      <c r="U543" s="77"/>
      <c r="V543" s="77"/>
      <c r="W543" s="77"/>
      <c r="X543" s="77"/>
    </row>
    <row r="544" spans="1:24" ht="15.75" customHeight="1" x14ac:dyDescent="0.4">
      <c r="A544" s="75"/>
      <c r="B544" s="75"/>
      <c r="C544" s="75"/>
      <c r="D544" s="75"/>
      <c r="E544" s="76"/>
      <c r="F544" s="76"/>
      <c r="G544" s="75"/>
      <c r="H544" s="75"/>
      <c r="I544" s="75"/>
      <c r="J544" s="75"/>
      <c r="K544" s="77"/>
      <c r="L544" s="77"/>
      <c r="M544" s="77"/>
      <c r="N544" s="77"/>
      <c r="O544" s="77"/>
      <c r="P544" s="77"/>
      <c r="Q544" s="77"/>
      <c r="R544" s="77"/>
      <c r="S544" s="77"/>
      <c r="T544" s="77"/>
      <c r="U544" s="77"/>
      <c r="V544" s="77"/>
      <c r="W544" s="77"/>
      <c r="X544" s="77"/>
    </row>
    <row r="545" spans="1:24" ht="15.75" customHeight="1" x14ac:dyDescent="0.4">
      <c r="A545" s="75"/>
      <c r="B545" s="75"/>
      <c r="C545" s="75"/>
      <c r="D545" s="75"/>
      <c r="E545" s="76"/>
      <c r="F545" s="76"/>
      <c r="G545" s="75"/>
      <c r="H545" s="75"/>
      <c r="I545" s="75"/>
      <c r="J545" s="75"/>
      <c r="K545" s="77"/>
      <c r="L545" s="77"/>
      <c r="M545" s="77"/>
      <c r="N545" s="77"/>
      <c r="O545" s="77"/>
      <c r="P545" s="77"/>
      <c r="Q545" s="77"/>
      <c r="R545" s="77"/>
      <c r="S545" s="77"/>
      <c r="T545" s="77"/>
      <c r="U545" s="77"/>
      <c r="V545" s="77"/>
      <c r="W545" s="77"/>
      <c r="X545" s="77"/>
    </row>
    <row r="546" spans="1:24" ht="15.75" customHeight="1" x14ac:dyDescent="0.4">
      <c r="A546" s="75"/>
      <c r="B546" s="75"/>
      <c r="C546" s="75"/>
      <c r="D546" s="75"/>
      <c r="E546" s="76"/>
      <c r="F546" s="76"/>
      <c r="G546" s="75"/>
      <c r="H546" s="75"/>
      <c r="I546" s="75"/>
      <c r="J546" s="75"/>
      <c r="K546" s="77"/>
      <c r="L546" s="77"/>
      <c r="M546" s="77"/>
      <c r="N546" s="77"/>
      <c r="O546" s="77"/>
      <c r="P546" s="77"/>
      <c r="Q546" s="77"/>
      <c r="R546" s="77"/>
      <c r="S546" s="77"/>
      <c r="T546" s="77"/>
      <c r="U546" s="77"/>
      <c r="V546" s="77"/>
      <c r="W546" s="77"/>
      <c r="X546" s="77"/>
    </row>
    <row r="547" spans="1:24" ht="15.75" customHeight="1" x14ac:dyDescent="0.4">
      <c r="A547" s="75"/>
      <c r="B547" s="75"/>
      <c r="C547" s="75"/>
      <c r="D547" s="75"/>
      <c r="E547" s="76"/>
      <c r="F547" s="76"/>
      <c r="G547" s="75"/>
      <c r="H547" s="75"/>
      <c r="I547" s="75"/>
      <c r="J547" s="75"/>
      <c r="K547" s="77"/>
      <c r="L547" s="77"/>
      <c r="M547" s="77"/>
      <c r="N547" s="77"/>
      <c r="O547" s="77"/>
      <c r="P547" s="77"/>
      <c r="Q547" s="77"/>
      <c r="R547" s="77"/>
      <c r="S547" s="77"/>
      <c r="T547" s="77"/>
      <c r="U547" s="77"/>
      <c r="V547" s="77"/>
      <c r="W547" s="77"/>
      <c r="X547" s="77"/>
    </row>
    <row r="548" spans="1:24" ht="15.75" customHeight="1" x14ac:dyDescent="0.4">
      <c r="A548" s="75"/>
      <c r="B548" s="75"/>
      <c r="C548" s="75"/>
      <c r="D548" s="75"/>
      <c r="E548" s="76"/>
      <c r="F548" s="76"/>
      <c r="G548" s="75"/>
      <c r="H548" s="75"/>
      <c r="I548" s="75"/>
      <c r="J548" s="75"/>
      <c r="K548" s="77"/>
      <c r="L548" s="77"/>
      <c r="M548" s="77"/>
      <c r="N548" s="77"/>
      <c r="O548" s="77"/>
      <c r="P548" s="77"/>
      <c r="Q548" s="77"/>
      <c r="R548" s="77"/>
      <c r="S548" s="77"/>
      <c r="T548" s="77"/>
      <c r="U548" s="77"/>
      <c r="V548" s="77"/>
      <c r="W548" s="77"/>
      <c r="X548" s="77"/>
    </row>
    <row r="549" spans="1:24" ht="15.75" customHeight="1" x14ac:dyDescent="0.4">
      <c r="A549" s="75"/>
      <c r="B549" s="75"/>
      <c r="C549" s="75"/>
      <c r="D549" s="75"/>
      <c r="E549" s="76"/>
      <c r="F549" s="76"/>
      <c r="G549" s="75"/>
      <c r="H549" s="75"/>
      <c r="I549" s="75"/>
      <c r="J549" s="75"/>
      <c r="K549" s="77"/>
      <c r="L549" s="77"/>
      <c r="M549" s="77"/>
      <c r="N549" s="77"/>
      <c r="O549" s="77"/>
      <c r="P549" s="77"/>
      <c r="Q549" s="77"/>
      <c r="R549" s="77"/>
      <c r="S549" s="77"/>
      <c r="T549" s="77"/>
      <c r="U549" s="77"/>
      <c r="V549" s="77"/>
      <c r="W549" s="77"/>
      <c r="X549" s="77"/>
    </row>
    <row r="550" spans="1:24" ht="15.75" customHeight="1" x14ac:dyDescent="0.4">
      <c r="A550" s="75"/>
      <c r="B550" s="75"/>
      <c r="C550" s="75"/>
      <c r="D550" s="75"/>
      <c r="E550" s="76"/>
      <c r="F550" s="76"/>
      <c r="G550" s="75"/>
      <c r="H550" s="75"/>
      <c r="I550" s="75"/>
      <c r="J550" s="75"/>
      <c r="K550" s="77"/>
      <c r="L550" s="77"/>
      <c r="M550" s="77"/>
      <c r="N550" s="77"/>
      <c r="O550" s="77"/>
      <c r="P550" s="77"/>
      <c r="Q550" s="77"/>
      <c r="R550" s="77"/>
      <c r="S550" s="77"/>
      <c r="T550" s="77"/>
      <c r="U550" s="77"/>
      <c r="V550" s="77"/>
      <c r="W550" s="77"/>
      <c r="X550" s="77"/>
    </row>
    <row r="551" spans="1:24" ht="15.75" customHeight="1" x14ac:dyDescent="0.4">
      <c r="A551" s="75"/>
      <c r="B551" s="75"/>
      <c r="C551" s="75"/>
      <c r="D551" s="75"/>
      <c r="E551" s="76"/>
      <c r="F551" s="76"/>
      <c r="G551" s="75"/>
      <c r="H551" s="75"/>
      <c r="I551" s="75"/>
      <c r="J551" s="75"/>
      <c r="K551" s="77"/>
      <c r="L551" s="77"/>
      <c r="M551" s="77"/>
      <c r="N551" s="77"/>
      <c r="O551" s="77"/>
      <c r="P551" s="77"/>
      <c r="Q551" s="77"/>
      <c r="R551" s="77"/>
      <c r="S551" s="77"/>
      <c r="T551" s="77"/>
      <c r="U551" s="77"/>
      <c r="V551" s="77"/>
      <c r="W551" s="77"/>
      <c r="X551" s="77"/>
    </row>
    <row r="552" spans="1:24" ht="15.75" customHeight="1" x14ac:dyDescent="0.4">
      <c r="A552" s="75"/>
      <c r="B552" s="75"/>
      <c r="C552" s="75"/>
      <c r="D552" s="75"/>
      <c r="E552" s="76"/>
      <c r="F552" s="76"/>
      <c r="G552" s="75"/>
      <c r="H552" s="75"/>
      <c r="I552" s="75"/>
      <c r="J552" s="75"/>
      <c r="K552" s="77"/>
      <c r="L552" s="77"/>
      <c r="M552" s="77"/>
      <c r="N552" s="77"/>
      <c r="O552" s="77"/>
      <c r="P552" s="77"/>
      <c r="Q552" s="77"/>
      <c r="R552" s="77"/>
      <c r="S552" s="77"/>
      <c r="T552" s="77"/>
      <c r="U552" s="77"/>
      <c r="V552" s="77"/>
      <c r="W552" s="77"/>
      <c r="X552" s="77"/>
    </row>
    <row r="553" spans="1:24" ht="15.75" customHeight="1" x14ac:dyDescent="0.4">
      <c r="A553" s="75"/>
      <c r="B553" s="75"/>
      <c r="C553" s="75"/>
      <c r="D553" s="75"/>
      <c r="E553" s="76"/>
      <c r="F553" s="76"/>
      <c r="G553" s="75"/>
      <c r="H553" s="75"/>
      <c r="I553" s="75"/>
      <c r="J553" s="75"/>
      <c r="K553" s="77"/>
      <c r="L553" s="77"/>
      <c r="M553" s="77"/>
      <c r="N553" s="77"/>
      <c r="O553" s="77"/>
      <c r="P553" s="77"/>
      <c r="Q553" s="77"/>
      <c r="R553" s="77"/>
      <c r="S553" s="77"/>
      <c r="T553" s="77"/>
      <c r="U553" s="77"/>
      <c r="V553" s="77"/>
      <c r="W553" s="77"/>
      <c r="X553" s="77"/>
    </row>
    <row r="554" spans="1:24" ht="15.75" customHeight="1" x14ac:dyDescent="0.4">
      <c r="A554" s="75"/>
      <c r="B554" s="75"/>
      <c r="C554" s="75"/>
      <c r="D554" s="75"/>
      <c r="E554" s="76"/>
      <c r="F554" s="76"/>
      <c r="G554" s="75"/>
      <c r="H554" s="75"/>
      <c r="I554" s="75"/>
      <c r="J554" s="75"/>
      <c r="K554" s="77"/>
      <c r="L554" s="77"/>
      <c r="M554" s="77"/>
      <c r="N554" s="77"/>
      <c r="O554" s="77"/>
      <c r="P554" s="77"/>
      <c r="Q554" s="77"/>
      <c r="R554" s="77"/>
      <c r="S554" s="77"/>
      <c r="T554" s="77"/>
      <c r="U554" s="77"/>
      <c r="V554" s="77"/>
      <c r="W554" s="77"/>
      <c r="X554" s="77"/>
    </row>
    <row r="555" spans="1:24" ht="15.75" customHeight="1" x14ac:dyDescent="0.4">
      <c r="A555" s="75"/>
      <c r="B555" s="75"/>
      <c r="C555" s="75"/>
      <c r="D555" s="75"/>
      <c r="E555" s="76"/>
      <c r="F555" s="76"/>
      <c r="G555" s="75"/>
      <c r="H555" s="75"/>
      <c r="I555" s="75"/>
      <c r="J555" s="75"/>
      <c r="K555" s="77"/>
      <c r="L555" s="77"/>
      <c r="M555" s="77"/>
      <c r="N555" s="77"/>
      <c r="O555" s="77"/>
      <c r="P555" s="77"/>
      <c r="Q555" s="77"/>
      <c r="R555" s="77"/>
      <c r="S555" s="77"/>
      <c r="T555" s="77"/>
      <c r="U555" s="77"/>
      <c r="V555" s="77"/>
      <c r="W555" s="77"/>
      <c r="X555" s="77"/>
    </row>
    <row r="556" spans="1:24" ht="15.75" customHeight="1" x14ac:dyDescent="0.4">
      <c r="A556" s="75"/>
      <c r="B556" s="75"/>
      <c r="C556" s="75"/>
      <c r="D556" s="75"/>
      <c r="E556" s="76"/>
      <c r="F556" s="76"/>
      <c r="G556" s="75"/>
      <c r="H556" s="75"/>
      <c r="I556" s="75"/>
      <c r="J556" s="75"/>
      <c r="K556" s="77"/>
      <c r="L556" s="77"/>
      <c r="M556" s="77"/>
      <c r="N556" s="77"/>
      <c r="O556" s="77"/>
      <c r="P556" s="77"/>
      <c r="Q556" s="77"/>
      <c r="R556" s="77"/>
      <c r="S556" s="77"/>
      <c r="T556" s="77"/>
      <c r="U556" s="77"/>
      <c r="V556" s="77"/>
      <c r="W556" s="77"/>
      <c r="X556" s="77"/>
    </row>
    <row r="557" spans="1:24" ht="15.75" customHeight="1" x14ac:dyDescent="0.4">
      <c r="A557" s="75"/>
      <c r="B557" s="75"/>
      <c r="C557" s="75"/>
      <c r="D557" s="75"/>
      <c r="E557" s="76"/>
      <c r="F557" s="76"/>
      <c r="G557" s="75"/>
      <c r="H557" s="75"/>
      <c r="I557" s="75"/>
      <c r="J557" s="75"/>
      <c r="K557" s="77"/>
      <c r="L557" s="77"/>
      <c r="M557" s="77"/>
      <c r="N557" s="77"/>
      <c r="O557" s="77"/>
      <c r="P557" s="77"/>
      <c r="Q557" s="77"/>
      <c r="R557" s="77"/>
      <c r="S557" s="77"/>
      <c r="T557" s="77"/>
      <c r="U557" s="77"/>
      <c r="V557" s="77"/>
      <c r="W557" s="77"/>
      <c r="X557" s="77"/>
    </row>
    <row r="558" spans="1:24" ht="15.75" customHeight="1" x14ac:dyDescent="0.4">
      <c r="A558" s="75"/>
      <c r="B558" s="75"/>
      <c r="C558" s="75"/>
      <c r="D558" s="75"/>
      <c r="E558" s="76"/>
      <c r="F558" s="76"/>
      <c r="G558" s="75"/>
      <c r="H558" s="75"/>
      <c r="I558" s="75"/>
      <c r="J558" s="75"/>
      <c r="K558" s="77"/>
      <c r="L558" s="77"/>
      <c r="M558" s="77"/>
      <c r="N558" s="77"/>
      <c r="O558" s="77"/>
      <c r="P558" s="77"/>
      <c r="Q558" s="77"/>
      <c r="R558" s="77"/>
      <c r="S558" s="77"/>
      <c r="T558" s="77"/>
      <c r="U558" s="77"/>
      <c r="V558" s="77"/>
      <c r="W558" s="77"/>
      <c r="X558" s="77"/>
    </row>
    <row r="559" spans="1:24" ht="15.75" customHeight="1" x14ac:dyDescent="0.4">
      <c r="A559" s="75"/>
      <c r="B559" s="75"/>
      <c r="C559" s="75"/>
      <c r="D559" s="75"/>
      <c r="E559" s="76"/>
      <c r="F559" s="76"/>
      <c r="G559" s="75"/>
      <c r="H559" s="75"/>
      <c r="I559" s="75"/>
      <c r="J559" s="75"/>
      <c r="K559" s="77"/>
      <c r="L559" s="77"/>
      <c r="M559" s="77"/>
      <c r="N559" s="77"/>
      <c r="O559" s="77"/>
      <c r="P559" s="77"/>
      <c r="Q559" s="77"/>
      <c r="R559" s="77"/>
      <c r="S559" s="77"/>
      <c r="T559" s="77"/>
      <c r="U559" s="77"/>
      <c r="V559" s="77"/>
      <c r="W559" s="77"/>
      <c r="X559" s="77"/>
    </row>
    <row r="560" spans="1:24" ht="15.75" customHeight="1" x14ac:dyDescent="0.4">
      <c r="A560" s="75"/>
      <c r="B560" s="75"/>
      <c r="C560" s="75"/>
      <c r="D560" s="75"/>
      <c r="E560" s="76"/>
      <c r="F560" s="76"/>
      <c r="G560" s="75"/>
      <c r="H560" s="75"/>
      <c r="I560" s="75"/>
      <c r="J560" s="75"/>
      <c r="K560" s="77"/>
      <c r="L560" s="77"/>
      <c r="M560" s="77"/>
      <c r="N560" s="77"/>
      <c r="O560" s="77"/>
      <c r="P560" s="77"/>
      <c r="Q560" s="77"/>
      <c r="R560" s="77"/>
      <c r="S560" s="77"/>
      <c r="T560" s="77"/>
      <c r="U560" s="77"/>
      <c r="V560" s="77"/>
      <c r="W560" s="77"/>
      <c r="X560" s="77"/>
    </row>
    <row r="561" spans="1:24" ht="15.75" customHeight="1" x14ac:dyDescent="0.4">
      <c r="A561" s="75"/>
      <c r="B561" s="75"/>
      <c r="C561" s="75"/>
      <c r="D561" s="75"/>
      <c r="E561" s="76"/>
      <c r="F561" s="76"/>
      <c r="G561" s="75"/>
      <c r="H561" s="75"/>
      <c r="I561" s="75"/>
      <c r="J561" s="75"/>
      <c r="K561" s="77"/>
      <c r="L561" s="77"/>
      <c r="M561" s="77"/>
      <c r="N561" s="77"/>
      <c r="O561" s="77"/>
      <c r="P561" s="77"/>
      <c r="Q561" s="77"/>
      <c r="R561" s="77"/>
      <c r="S561" s="77"/>
      <c r="T561" s="77"/>
      <c r="U561" s="77"/>
      <c r="V561" s="77"/>
      <c r="W561" s="77"/>
      <c r="X561" s="77"/>
    </row>
    <row r="562" spans="1:24" ht="15.75" customHeight="1" x14ac:dyDescent="0.4">
      <c r="A562" s="75"/>
      <c r="B562" s="75"/>
      <c r="C562" s="75"/>
      <c r="D562" s="75"/>
      <c r="E562" s="76"/>
      <c r="F562" s="76"/>
      <c r="G562" s="75"/>
      <c r="H562" s="75"/>
      <c r="I562" s="75"/>
      <c r="J562" s="75"/>
      <c r="K562" s="77"/>
      <c r="L562" s="77"/>
      <c r="M562" s="77"/>
      <c r="N562" s="77"/>
      <c r="O562" s="77"/>
      <c r="P562" s="77"/>
      <c r="Q562" s="77"/>
      <c r="R562" s="77"/>
      <c r="S562" s="77"/>
      <c r="T562" s="77"/>
      <c r="U562" s="77"/>
      <c r="V562" s="77"/>
      <c r="W562" s="77"/>
      <c r="X562" s="77"/>
    </row>
    <row r="563" spans="1:24" ht="15.75" customHeight="1" x14ac:dyDescent="0.4">
      <c r="A563" s="75"/>
      <c r="B563" s="75"/>
      <c r="C563" s="75"/>
      <c r="D563" s="75"/>
      <c r="E563" s="76"/>
      <c r="F563" s="76"/>
      <c r="G563" s="75"/>
      <c r="H563" s="75"/>
      <c r="I563" s="75"/>
      <c r="J563" s="75"/>
      <c r="K563" s="77"/>
      <c r="L563" s="77"/>
      <c r="M563" s="77"/>
      <c r="N563" s="77"/>
      <c r="O563" s="77"/>
      <c r="P563" s="77"/>
      <c r="Q563" s="77"/>
      <c r="R563" s="77"/>
      <c r="S563" s="77"/>
      <c r="T563" s="77"/>
      <c r="U563" s="77"/>
      <c r="V563" s="77"/>
      <c r="W563" s="77"/>
      <c r="X563" s="77"/>
    </row>
    <row r="564" spans="1:24" ht="15.75" customHeight="1" x14ac:dyDescent="0.4">
      <c r="A564" s="75"/>
      <c r="B564" s="75"/>
      <c r="C564" s="75"/>
      <c r="D564" s="75"/>
      <c r="E564" s="76"/>
      <c r="F564" s="76"/>
      <c r="G564" s="75"/>
      <c r="H564" s="75"/>
      <c r="I564" s="75"/>
      <c r="J564" s="75"/>
      <c r="K564" s="77"/>
      <c r="L564" s="77"/>
      <c r="M564" s="77"/>
      <c r="N564" s="77"/>
      <c r="O564" s="77"/>
      <c r="P564" s="77"/>
      <c r="Q564" s="77"/>
      <c r="R564" s="77"/>
      <c r="S564" s="77"/>
      <c r="T564" s="77"/>
      <c r="U564" s="77"/>
      <c r="V564" s="77"/>
      <c r="W564" s="77"/>
      <c r="X564" s="77"/>
    </row>
    <row r="565" spans="1:24" ht="15.75" customHeight="1" x14ac:dyDescent="0.4">
      <c r="A565" s="75"/>
      <c r="B565" s="75"/>
      <c r="C565" s="75"/>
      <c r="D565" s="75"/>
      <c r="E565" s="76"/>
      <c r="F565" s="76"/>
      <c r="G565" s="75"/>
      <c r="H565" s="75"/>
      <c r="I565" s="75"/>
      <c r="J565" s="75"/>
      <c r="K565" s="77"/>
      <c r="L565" s="77"/>
      <c r="M565" s="77"/>
      <c r="N565" s="77"/>
      <c r="O565" s="77"/>
      <c r="P565" s="77"/>
      <c r="Q565" s="77"/>
      <c r="R565" s="77"/>
      <c r="S565" s="77"/>
      <c r="T565" s="77"/>
      <c r="U565" s="77"/>
      <c r="V565" s="77"/>
      <c r="W565" s="77"/>
      <c r="X565" s="77"/>
    </row>
    <row r="566" spans="1:24" ht="15.75" customHeight="1" x14ac:dyDescent="0.4">
      <c r="A566" s="75"/>
      <c r="B566" s="75"/>
      <c r="C566" s="75"/>
      <c r="D566" s="75"/>
      <c r="E566" s="76"/>
      <c r="F566" s="76"/>
      <c r="G566" s="75"/>
      <c r="H566" s="75"/>
      <c r="I566" s="75"/>
      <c r="J566" s="75"/>
      <c r="K566" s="77"/>
      <c r="L566" s="77"/>
      <c r="M566" s="77"/>
      <c r="N566" s="77"/>
      <c r="O566" s="77"/>
      <c r="P566" s="77"/>
      <c r="Q566" s="77"/>
      <c r="R566" s="77"/>
      <c r="S566" s="77"/>
      <c r="T566" s="77"/>
      <c r="U566" s="77"/>
      <c r="V566" s="77"/>
      <c r="W566" s="77"/>
      <c r="X566" s="77"/>
    </row>
    <row r="567" spans="1:24" ht="15.75" customHeight="1" x14ac:dyDescent="0.4">
      <c r="A567" s="75"/>
      <c r="B567" s="75"/>
      <c r="C567" s="75"/>
      <c r="D567" s="75"/>
      <c r="E567" s="76"/>
      <c r="F567" s="76"/>
      <c r="G567" s="75"/>
      <c r="H567" s="75"/>
      <c r="I567" s="75"/>
      <c r="J567" s="75"/>
      <c r="K567" s="77"/>
      <c r="L567" s="77"/>
      <c r="M567" s="77"/>
      <c r="N567" s="77"/>
      <c r="O567" s="77"/>
      <c r="P567" s="77"/>
      <c r="Q567" s="77"/>
      <c r="R567" s="77"/>
      <c r="S567" s="77"/>
      <c r="T567" s="77"/>
      <c r="U567" s="77"/>
      <c r="V567" s="77"/>
      <c r="W567" s="77"/>
      <c r="X567" s="77"/>
    </row>
    <row r="568" spans="1:24" ht="15.75" customHeight="1" x14ac:dyDescent="0.4">
      <c r="A568" s="75"/>
      <c r="B568" s="75"/>
      <c r="C568" s="75"/>
      <c r="D568" s="75"/>
      <c r="E568" s="76"/>
      <c r="F568" s="76"/>
      <c r="G568" s="75"/>
      <c r="H568" s="75"/>
      <c r="I568" s="75"/>
      <c r="J568" s="75"/>
      <c r="K568" s="77"/>
      <c r="L568" s="77"/>
      <c r="M568" s="77"/>
      <c r="N568" s="77"/>
      <c r="O568" s="77"/>
      <c r="P568" s="77"/>
      <c r="Q568" s="77"/>
      <c r="R568" s="77"/>
      <c r="S568" s="77"/>
      <c r="T568" s="77"/>
      <c r="U568" s="77"/>
      <c r="V568" s="77"/>
      <c r="W568" s="77"/>
      <c r="X568" s="77"/>
    </row>
    <row r="569" spans="1:24" ht="15.75" customHeight="1" x14ac:dyDescent="0.4">
      <c r="A569" s="75"/>
      <c r="B569" s="75"/>
      <c r="C569" s="75"/>
      <c r="D569" s="75"/>
      <c r="E569" s="76"/>
      <c r="F569" s="76"/>
      <c r="G569" s="75"/>
      <c r="H569" s="75"/>
      <c r="I569" s="75"/>
      <c r="J569" s="75"/>
      <c r="K569" s="77"/>
      <c r="L569" s="77"/>
      <c r="M569" s="77"/>
      <c r="N569" s="77"/>
      <c r="O569" s="77"/>
      <c r="P569" s="77"/>
      <c r="Q569" s="77"/>
      <c r="R569" s="77"/>
      <c r="S569" s="77"/>
      <c r="T569" s="77"/>
      <c r="U569" s="77"/>
      <c r="V569" s="77"/>
      <c r="W569" s="77"/>
      <c r="X569" s="77"/>
    </row>
    <row r="570" spans="1:24" ht="15.75" customHeight="1" x14ac:dyDescent="0.4">
      <c r="A570" s="75"/>
      <c r="B570" s="75"/>
      <c r="C570" s="75"/>
      <c r="D570" s="75"/>
      <c r="E570" s="76"/>
      <c r="F570" s="76"/>
      <c r="G570" s="75"/>
      <c r="H570" s="75"/>
      <c r="I570" s="75"/>
      <c r="J570" s="75"/>
      <c r="K570" s="77"/>
      <c r="L570" s="77"/>
      <c r="M570" s="77"/>
      <c r="N570" s="77"/>
      <c r="O570" s="77"/>
      <c r="P570" s="77"/>
      <c r="Q570" s="77"/>
      <c r="R570" s="77"/>
      <c r="S570" s="77"/>
      <c r="T570" s="77"/>
      <c r="U570" s="77"/>
      <c r="V570" s="77"/>
      <c r="W570" s="77"/>
      <c r="X570" s="77"/>
    </row>
    <row r="571" spans="1:24" ht="15.75" customHeight="1" x14ac:dyDescent="0.4">
      <c r="A571" s="75"/>
      <c r="B571" s="75"/>
      <c r="C571" s="75"/>
      <c r="D571" s="75"/>
      <c r="E571" s="76"/>
      <c r="F571" s="76"/>
      <c r="G571" s="75"/>
      <c r="H571" s="75"/>
      <c r="I571" s="75"/>
      <c r="J571" s="75"/>
      <c r="K571" s="77"/>
      <c r="L571" s="77"/>
      <c r="M571" s="77"/>
      <c r="N571" s="77"/>
      <c r="O571" s="77"/>
      <c r="P571" s="77"/>
      <c r="Q571" s="77"/>
      <c r="R571" s="77"/>
      <c r="S571" s="77"/>
      <c r="T571" s="77"/>
      <c r="U571" s="77"/>
      <c r="V571" s="77"/>
      <c r="W571" s="77"/>
      <c r="X571" s="77"/>
    </row>
    <row r="572" spans="1:24" ht="15.75" customHeight="1" x14ac:dyDescent="0.4">
      <c r="A572" s="75"/>
      <c r="B572" s="75"/>
      <c r="C572" s="75"/>
      <c r="D572" s="75"/>
      <c r="E572" s="76"/>
      <c r="F572" s="76"/>
      <c r="G572" s="75"/>
      <c r="H572" s="75"/>
      <c r="I572" s="75"/>
      <c r="J572" s="75"/>
      <c r="K572" s="77"/>
      <c r="L572" s="77"/>
      <c r="M572" s="77"/>
      <c r="N572" s="77"/>
      <c r="O572" s="77"/>
      <c r="P572" s="77"/>
      <c r="Q572" s="77"/>
      <c r="R572" s="77"/>
      <c r="S572" s="77"/>
      <c r="T572" s="77"/>
      <c r="U572" s="77"/>
      <c r="V572" s="77"/>
      <c r="W572" s="77"/>
      <c r="X572" s="77"/>
    </row>
    <row r="573" spans="1:24" ht="15.75" customHeight="1" x14ac:dyDescent="0.4">
      <c r="A573" s="75"/>
      <c r="B573" s="75"/>
      <c r="C573" s="75"/>
      <c r="D573" s="75"/>
      <c r="E573" s="76"/>
      <c r="F573" s="76"/>
      <c r="G573" s="75"/>
      <c r="H573" s="75"/>
      <c r="I573" s="75"/>
      <c r="J573" s="75"/>
      <c r="K573" s="77"/>
      <c r="L573" s="77"/>
      <c r="M573" s="77"/>
      <c r="N573" s="77"/>
      <c r="O573" s="77"/>
      <c r="P573" s="77"/>
      <c r="Q573" s="77"/>
      <c r="R573" s="77"/>
      <c r="S573" s="77"/>
      <c r="T573" s="77"/>
      <c r="U573" s="77"/>
      <c r="V573" s="77"/>
      <c r="W573" s="77"/>
      <c r="X573" s="77"/>
    </row>
    <row r="574" spans="1:24" ht="15.75" customHeight="1" x14ac:dyDescent="0.4">
      <c r="A574" s="75"/>
      <c r="B574" s="75"/>
      <c r="C574" s="75"/>
      <c r="D574" s="75"/>
      <c r="E574" s="76"/>
      <c r="F574" s="76"/>
      <c r="G574" s="75"/>
      <c r="H574" s="75"/>
      <c r="I574" s="75"/>
      <c r="J574" s="75"/>
      <c r="K574" s="77"/>
      <c r="L574" s="77"/>
      <c r="M574" s="77"/>
      <c r="N574" s="77"/>
      <c r="O574" s="77"/>
      <c r="P574" s="77"/>
      <c r="Q574" s="77"/>
      <c r="R574" s="77"/>
      <c r="S574" s="77"/>
      <c r="T574" s="77"/>
      <c r="U574" s="77"/>
      <c r="V574" s="77"/>
      <c r="W574" s="77"/>
      <c r="X574" s="77"/>
    </row>
    <row r="575" spans="1:24" ht="15.75" customHeight="1" x14ac:dyDescent="0.4">
      <c r="A575" s="75"/>
      <c r="B575" s="75"/>
      <c r="C575" s="75"/>
      <c r="D575" s="75"/>
      <c r="E575" s="76"/>
      <c r="F575" s="76"/>
      <c r="G575" s="75"/>
      <c r="H575" s="75"/>
      <c r="I575" s="75"/>
      <c r="J575" s="75"/>
      <c r="K575" s="77"/>
      <c r="L575" s="77"/>
      <c r="M575" s="77"/>
      <c r="N575" s="77"/>
      <c r="O575" s="77"/>
      <c r="P575" s="77"/>
      <c r="Q575" s="77"/>
      <c r="R575" s="77"/>
      <c r="S575" s="77"/>
      <c r="T575" s="77"/>
      <c r="U575" s="77"/>
      <c r="V575" s="77"/>
      <c r="W575" s="77"/>
      <c r="X575" s="77"/>
    </row>
    <row r="576" spans="1:24" ht="15.75" customHeight="1" x14ac:dyDescent="0.4">
      <c r="A576" s="75"/>
      <c r="B576" s="75"/>
      <c r="C576" s="75"/>
      <c r="D576" s="75"/>
      <c r="E576" s="76"/>
      <c r="F576" s="76"/>
      <c r="G576" s="75"/>
      <c r="H576" s="75"/>
      <c r="I576" s="75"/>
      <c r="J576" s="75"/>
      <c r="K576" s="77"/>
      <c r="L576" s="77"/>
      <c r="M576" s="77"/>
      <c r="N576" s="77"/>
      <c r="O576" s="77"/>
      <c r="P576" s="77"/>
      <c r="Q576" s="77"/>
      <c r="R576" s="77"/>
      <c r="S576" s="77"/>
      <c r="T576" s="77"/>
      <c r="U576" s="77"/>
      <c r="V576" s="77"/>
      <c r="W576" s="77"/>
      <c r="X576" s="77"/>
    </row>
    <row r="577" spans="1:24" ht="15.75" customHeight="1" x14ac:dyDescent="0.4">
      <c r="A577" s="75"/>
      <c r="B577" s="75"/>
      <c r="C577" s="75"/>
      <c r="D577" s="75"/>
      <c r="E577" s="76"/>
      <c r="F577" s="76"/>
      <c r="G577" s="75"/>
      <c r="H577" s="75"/>
      <c r="I577" s="75"/>
      <c r="J577" s="75"/>
      <c r="K577" s="77"/>
      <c r="L577" s="77"/>
      <c r="M577" s="77"/>
      <c r="N577" s="77"/>
      <c r="O577" s="77"/>
      <c r="P577" s="77"/>
      <c r="Q577" s="77"/>
      <c r="R577" s="77"/>
      <c r="S577" s="77"/>
      <c r="T577" s="77"/>
      <c r="U577" s="77"/>
      <c r="V577" s="77"/>
      <c r="W577" s="77"/>
      <c r="X577" s="77"/>
    </row>
    <row r="578" spans="1:24" ht="15.75" customHeight="1" x14ac:dyDescent="0.4">
      <c r="A578" s="75"/>
      <c r="B578" s="75"/>
      <c r="C578" s="75"/>
      <c r="D578" s="75"/>
      <c r="E578" s="76"/>
      <c r="F578" s="76"/>
      <c r="G578" s="75"/>
      <c r="H578" s="75"/>
      <c r="I578" s="75"/>
      <c r="J578" s="75"/>
      <c r="K578" s="77"/>
      <c r="L578" s="77"/>
      <c r="M578" s="77"/>
      <c r="N578" s="77"/>
      <c r="O578" s="77"/>
      <c r="P578" s="77"/>
      <c r="Q578" s="77"/>
      <c r="R578" s="77"/>
      <c r="S578" s="77"/>
      <c r="T578" s="77"/>
      <c r="U578" s="77"/>
      <c r="V578" s="77"/>
      <c r="W578" s="77"/>
      <c r="X578" s="77"/>
    </row>
    <row r="579" spans="1:24" ht="15.75" customHeight="1" x14ac:dyDescent="0.4">
      <c r="A579" s="75"/>
      <c r="B579" s="75"/>
      <c r="C579" s="75"/>
      <c r="D579" s="75"/>
      <c r="E579" s="76"/>
      <c r="F579" s="76"/>
      <c r="G579" s="75"/>
      <c r="H579" s="75"/>
      <c r="I579" s="75"/>
      <c r="J579" s="75"/>
      <c r="K579" s="77"/>
      <c r="L579" s="77"/>
      <c r="M579" s="77"/>
      <c r="N579" s="77"/>
      <c r="O579" s="77"/>
      <c r="P579" s="77"/>
      <c r="Q579" s="77"/>
      <c r="R579" s="77"/>
      <c r="S579" s="77"/>
      <c r="T579" s="77"/>
      <c r="U579" s="77"/>
      <c r="V579" s="77"/>
      <c r="W579" s="77"/>
      <c r="X579" s="77"/>
    </row>
    <row r="580" spans="1:24" ht="15.75" customHeight="1" x14ac:dyDescent="0.4">
      <c r="A580" s="75"/>
      <c r="B580" s="75"/>
      <c r="C580" s="75"/>
      <c r="D580" s="75"/>
      <c r="E580" s="76"/>
      <c r="F580" s="76"/>
      <c r="G580" s="75"/>
      <c r="H580" s="75"/>
      <c r="I580" s="75"/>
      <c r="J580" s="75"/>
      <c r="K580" s="77"/>
      <c r="L580" s="77"/>
      <c r="M580" s="77"/>
      <c r="N580" s="77"/>
      <c r="O580" s="77"/>
      <c r="P580" s="77"/>
      <c r="Q580" s="77"/>
      <c r="R580" s="77"/>
      <c r="S580" s="77"/>
      <c r="T580" s="77"/>
      <c r="U580" s="77"/>
      <c r="V580" s="77"/>
      <c r="W580" s="77"/>
      <c r="X580" s="77"/>
    </row>
    <row r="581" spans="1:24" ht="15.75" customHeight="1" x14ac:dyDescent="0.4">
      <c r="A581" s="75"/>
      <c r="B581" s="75"/>
      <c r="C581" s="75"/>
      <c r="D581" s="75"/>
      <c r="E581" s="76"/>
      <c r="F581" s="76"/>
      <c r="G581" s="75"/>
      <c r="H581" s="75"/>
      <c r="I581" s="75"/>
      <c r="J581" s="75"/>
      <c r="K581" s="77"/>
      <c r="L581" s="77"/>
      <c r="M581" s="77"/>
      <c r="N581" s="77"/>
      <c r="O581" s="77"/>
      <c r="P581" s="77"/>
      <c r="Q581" s="77"/>
      <c r="R581" s="77"/>
      <c r="S581" s="77"/>
      <c r="T581" s="77"/>
      <c r="U581" s="77"/>
      <c r="V581" s="77"/>
      <c r="W581" s="77"/>
      <c r="X581" s="77"/>
    </row>
    <row r="582" spans="1:24" ht="15.75" customHeight="1" x14ac:dyDescent="0.4">
      <c r="A582" s="75"/>
      <c r="B582" s="75"/>
      <c r="C582" s="75"/>
      <c r="D582" s="75"/>
      <c r="E582" s="76"/>
      <c r="F582" s="76"/>
      <c r="G582" s="75"/>
      <c r="H582" s="75"/>
      <c r="I582" s="75"/>
      <c r="J582" s="75"/>
      <c r="K582" s="77"/>
      <c r="L582" s="77"/>
      <c r="M582" s="77"/>
      <c r="N582" s="77"/>
      <c r="O582" s="77"/>
      <c r="P582" s="77"/>
      <c r="Q582" s="77"/>
      <c r="R582" s="77"/>
      <c r="S582" s="77"/>
      <c r="T582" s="77"/>
      <c r="U582" s="77"/>
      <c r="V582" s="77"/>
      <c r="W582" s="77"/>
      <c r="X582" s="77"/>
    </row>
    <row r="583" spans="1:24" ht="15.75" customHeight="1" x14ac:dyDescent="0.4">
      <c r="A583" s="75"/>
      <c r="B583" s="75"/>
      <c r="C583" s="75"/>
      <c r="D583" s="75"/>
      <c r="E583" s="76"/>
      <c r="F583" s="76"/>
      <c r="G583" s="75"/>
      <c r="H583" s="75"/>
      <c r="I583" s="75"/>
      <c r="J583" s="75"/>
      <c r="K583" s="77"/>
      <c r="L583" s="77"/>
      <c r="M583" s="77"/>
      <c r="N583" s="77"/>
      <c r="O583" s="77"/>
      <c r="P583" s="77"/>
      <c r="Q583" s="77"/>
      <c r="R583" s="77"/>
      <c r="S583" s="77"/>
      <c r="T583" s="77"/>
      <c r="U583" s="77"/>
      <c r="V583" s="77"/>
      <c r="W583" s="77"/>
      <c r="X583" s="77"/>
    </row>
    <row r="584" spans="1:24" ht="15.75" customHeight="1" x14ac:dyDescent="0.4">
      <c r="A584" s="75"/>
      <c r="B584" s="75"/>
      <c r="C584" s="75"/>
      <c r="D584" s="75"/>
      <c r="E584" s="76"/>
      <c r="F584" s="76"/>
      <c r="G584" s="75"/>
      <c r="H584" s="75"/>
      <c r="I584" s="75"/>
      <c r="J584" s="75"/>
      <c r="K584" s="77"/>
      <c r="L584" s="77"/>
      <c r="M584" s="77"/>
      <c r="N584" s="77"/>
      <c r="O584" s="77"/>
      <c r="P584" s="77"/>
      <c r="Q584" s="77"/>
      <c r="R584" s="77"/>
      <c r="S584" s="77"/>
      <c r="T584" s="77"/>
      <c r="U584" s="77"/>
      <c r="V584" s="77"/>
      <c r="W584" s="77"/>
      <c r="X584" s="77"/>
    </row>
    <row r="585" spans="1:24" ht="15.75" customHeight="1" x14ac:dyDescent="0.4">
      <c r="A585" s="75"/>
      <c r="B585" s="75"/>
      <c r="C585" s="75"/>
      <c r="D585" s="75"/>
      <c r="E585" s="76"/>
      <c r="F585" s="76"/>
      <c r="G585" s="75"/>
      <c r="H585" s="75"/>
      <c r="I585" s="75"/>
      <c r="J585" s="75"/>
      <c r="K585" s="77"/>
      <c r="L585" s="77"/>
      <c r="M585" s="77"/>
      <c r="N585" s="77"/>
      <c r="O585" s="77"/>
      <c r="P585" s="77"/>
      <c r="Q585" s="77"/>
      <c r="R585" s="77"/>
      <c r="S585" s="77"/>
      <c r="T585" s="77"/>
      <c r="U585" s="77"/>
      <c r="V585" s="77"/>
      <c r="W585" s="77"/>
      <c r="X585" s="77"/>
    </row>
    <row r="586" spans="1:24" ht="15.75" customHeight="1" x14ac:dyDescent="0.4">
      <c r="A586" s="75"/>
      <c r="B586" s="75"/>
      <c r="C586" s="75"/>
      <c r="D586" s="75"/>
      <c r="E586" s="76"/>
      <c r="F586" s="76"/>
      <c r="G586" s="75"/>
      <c r="H586" s="75"/>
      <c r="I586" s="75"/>
      <c r="J586" s="75"/>
      <c r="K586" s="77"/>
      <c r="L586" s="77"/>
      <c r="M586" s="77"/>
      <c r="N586" s="77"/>
      <c r="O586" s="77"/>
      <c r="P586" s="77"/>
      <c r="Q586" s="77"/>
      <c r="R586" s="77"/>
      <c r="S586" s="77"/>
      <c r="T586" s="77"/>
      <c r="U586" s="77"/>
      <c r="V586" s="77"/>
      <c r="W586" s="77"/>
      <c r="X586" s="77"/>
    </row>
    <row r="587" spans="1:24" ht="15.75" customHeight="1" x14ac:dyDescent="0.4">
      <c r="A587" s="75"/>
      <c r="B587" s="75"/>
      <c r="C587" s="75"/>
      <c r="D587" s="75"/>
      <c r="E587" s="76"/>
      <c r="F587" s="76"/>
      <c r="G587" s="75"/>
      <c r="H587" s="75"/>
      <c r="I587" s="75"/>
      <c r="J587" s="75"/>
      <c r="K587" s="77"/>
      <c r="L587" s="77"/>
      <c r="M587" s="77"/>
      <c r="N587" s="77"/>
      <c r="O587" s="77"/>
      <c r="P587" s="77"/>
      <c r="Q587" s="77"/>
      <c r="R587" s="77"/>
      <c r="S587" s="77"/>
      <c r="T587" s="77"/>
      <c r="U587" s="77"/>
      <c r="V587" s="77"/>
      <c r="W587" s="77"/>
      <c r="X587" s="77"/>
    </row>
    <row r="588" spans="1:24" ht="15.75" customHeight="1" x14ac:dyDescent="0.4">
      <c r="A588" s="75"/>
      <c r="B588" s="75"/>
      <c r="C588" s="75"/>
      <c r="D588" s="75"/>
      <c r="E588" s="76"/>
      <c r="F588" s="76"/>
      <c r="G588" s="75"/>
      <c r="H588" s="75"/>
      <c r="I588" s="75"/>
      <c r="J588" s="75"/>
      <c r="K588" s="77"/>
      <c r="L588" s="77"/>
      <c r="M588" s="77"/>
      <c r="N588" s="77"/>
      <c r="O588" s="77"/>
      <c r="P588" s="77"/>
      <c r="Q588" s="77"/>
      <c r="R588" s="77"/>
      <c r="S588" s="77"/>
      <c r="T588" s="77"/>
      <c r="U588" s="77"/>
      <c r="V588" s="77"/>
      <c r="W588" s="77"/>
      <c r="X588" s="77"/>
    </row>
    <row r="589" spans="1:24" ht="15.75" customHeight="1" x14ac:dyDescent="0.4">
      <c r="A589" s="75"/>
      <c r="B589" s="75"/>
      <c r="C589" s="75"/>
      <c r="D589" s="75"/>
      <c r="E589" s="76"/>
      <c r="F589" s="76"/>
      <c r="G589" s="75"/>
      <c r="H589" s="75"/>
      <c r="I589" s="75"/>
      <c r="J589" s="75"/>
      <c r="K589" s="77"/>
      <c r="L589" s="77"/>
      <c r="M589" s="77"/>
      <c r="N589" s="77"/>
      <c r="O589" s="77"/>
      <c r="P589" s="77"/>
      <c r="Q589" s="77"/>
      <c r="R589" s="77"/>
      <c r="S589" s="77"/>
      <c r="T589" s="77"/>
      <c r="U589" s="77"/>
      <c r="V589" s="77"/>
      <c r="W589" s="77"/>
      <c r="X589" s="77"/>
    </row>
    <row r="590" spans="1:24" ht="15.75" customHeight="1" x14ac:dyDescent="0.4">
      <c r="A590" s="75"/>
      <c r="B590" s="75"/>
      <c r="C590" s="75"/>
      <c r="D590" s="75"/>
      <c r="E590" s="76"/>
      <c r="F590" s="76"/>
      <c r="G590" s="75"/>
      <c r="H590" s="75"/>
      <c r="I590" s="75"/>
      <c r="J590" s="75"/>
      <c r="K590" s="77"/>
      <c r="L590" s="77"/>
      <c r="M590" s="77"/>
      <c r="N590" s="77"/>
      <c r="O590" s="77"/>
      <c r="P590" s="77"/>
      <c r="Q590" s="77"/>
      <c r="R590" s="77"/>
      <c r="S590" s="77"/>
      <c r="T590" s="77"/>
      <c r="U590" s="77"/>
      <c r="V590" s="77"/>
      <c r="W590" s="77"/>
      <c r="X590" s="77"/>
    </row>
    <row r="591" spans="1:24" ht="15.75" customHeight="1" x14ac:dyDescent="0.4">
      <c r="A591" s="75"/>
      <c r="B591" s="75"/>
      <c r="C591" s="75"/>
      <c r="D591" s="75"/>
      <c r="E591" s="76"/>
      <c r="F591" s="76"/>
      <c r="G591" s="75"/>
      <c r="H591" s="75"/>
      <c r="I591" s="75"/>
      <c r="J591" s="75"/>
      <c r="K591" s="77"/>
      <c r="L591" s="77"/>
      <c r="M591" s="77"/>
      <c r="N591" s="77"/>
      <c r="O591" s="77"/>
      <c r="P591" s="77"/>
      <c r="Q591" s="77"/>
      <c r="R591" s="77"/>
      <c r="S591" s="77"/>
      <c r="T591" s="77"/>
      <c r="U591" s="77"/>
      <c r="V591" s="77"/>
      <c r="W591" s="77"/>
      <c r="X591" s="77"/>
    </row>
    <row r="592" spans="1:24" ht="15.75" customHeight="1" x14ac:dyDescent="0.4">
      <c r="A592" s="75"/>
      <c r="B592" s="75"/>
      <c r="C592" s="75"/>
      <c r="D592" s="75"/>
      <c r="E592" s="76"/>
      <c r="F592" s="76"/>
      <c r="G592" s="75"/>
      <c r="H592" s="75"/>
      <c r="I592" s="75"/>
      <c r="J592" s="75"/>
      <c r="K592" s="77"/>
      <c r="L592" s="77"/>
      <c r="M592" s="77"/>
      <c r="N592" s="77"/>
      <c r="O592" s="77"/>
      <c r="P592" s="77"/>
      <c r="Q592" s="77"/>
      <c r="R592" s="77"/>
      <c r="S592" s="77"/>
      <c r="T592" s="77"/>
      <c r="U592" s="77"/>
      <c r="V592" s="77"/>
      <c r="W592" s="77"/>
      <c r="X592" s="77"/>
    </row>
    <row r="593" spans="1:24" ht="15.75" customHeight="1" x14ac:dyDescent="0.4">
      <c r="A593" s="75"/>
      <c r="B593" s="75"/>
      <c r="C593" s="75"/>
      <c r="D593" s="75"/>
      <c r="E593" s="76"/>
      <c r="F593" s="76"/>
      <c r="G593" s="75"/>
      <c r="H593" s="75"/>
      <c r="I593" s="75"/>
      <c r="J593" s="75"/>
      <c r="K593" s="77"/>
      <c r="L593" s="77"/>
      <c r="M593" s="77"/>
      <c r="N593" s="77"/>
      <c r="O593" s="77"/>
      <c r="P593" s="77"/>
      <c r="Q593" s="77"/>
      <c r="R593" s="77"/>
      <c r="S593" s="77"/>
      <c r="T593" s="77"/>
      <c r="U593" s="77"/>
      <c r="V593" s="77"/>
      <c r="W593" s="77"/>
      <c r="X593" s="77"/>
    </row>
    <row r="594" spans="1:24" ht="15.75" customHeight="1" x14ac:dyDescent="0.4">
      <c r="A594" s="75"/>
      <c r="B594" s="75"/>
      <c r="C594" s="75"/>
      <c r="D594" s="75"/>
      <c r="E594" s="76"/>
      <c r="F594" s="76"/>
      <c r="G594" s="75"/>
      <c r="H594" s="75"/>
      <c r="I594" s="75"/>
      <c r="J594" s="75"/>
      <c r="K594" s="77"/>
      <c r="L594" s="77"/>
      <c r="M594" s="77"/>
      <c r="N594" s="77"/>
      <c r="O594" s="77"/>
      <c r="P594" s="77"/>
      <c r="Q594" s="77"/>
      <c r="R594" s="77"/>
      <c r="S594" s="77"/>
      <c r="T594" s="77"/>
      <c r="U594" s="77"/>
      <c r="V594" s="77"/>
      <c r="W594" s="77"/>
      <c r="X594" s="77"/>
    </row>
    <row r="595" spans="1:24" ht="15.75" customHeight="1" x14ac:dyDescent="0.4">
      <c r="A595" s="75"/>
      <c r="B595" s="75"/>
      <c r="C595" s="75"/>
      <c r="D595" s="75"/>
      <c r="E595" s="76"/>
      <c r="F595" s="76"/>
      <c r="G595" s="75"/>
      <c r="H595" s="75"/>
      <c r="I595" s="75"/>
      <c r="J595" s="75"/>
      <c r="K595" s="77"/>
      <c r="L595" s="77"/>
      <c r="M595" s="77"/>
      <c r="N595" s="77"/>
      <c r="O595" s="77"/>
      <c r="P595" s="77"/>
      <c r="Q595" s="77"/>
      <c r="R595" s="77"/>
      <c r="S595" s="77"/>
      <c r="T595" s="77"/>
      <c r="U595" s="77"/>
      <c r="V595" s="77"/>
      <c r="W595" s="77"/>
      <c r="X595" s="77"/>
    </row>
    <row r="596" spans="1:24" ht="15.75" customHeight="1" x14ac:dyDescent="0.4">
      <c r="A596" s="75"/>
      <c r="B596" s="75"/>
      <c r="C596" s="75"/>
      <c r="D596" s="75"/>
      <c r="E596" s="76"/>
      <c r="F596" s="76"/>
      <c r="G596" s="75"/>
      <c r="H596" s="75"/>
      <c r="I596" s="75"/>
      <c r="J596" s="75"/>
      <c r="K596" s="77"/>
      <c r="L596" s="77"/>
      <c r="M596" s="77"/>
      <c r="N596" s="77"/>
      <c r="O596" s="77"/>
      <c r="P596" s="77"/>
      <c r="Q596" s="77"/>
      <c r="R596" s="77"/>
      <c r="S596" s="77"/>
      <c r="T596" s="77"/>
      <c r="U596" s="77"/>
      <c r="V596" s="77"/>
      <c r="W596" s="77"/>
      <c r="X596" s="77"/>
    </row>
    <row r="597" spans="1:24" ht="15.75" customHeight="1" x14ac:dyDescent="0.4">
      <c r="A597" s="75"/>
      <c r="B597" s="75"/>
      <c r="C597" s="75"/>
      <c r="D597" s="75"/>
      <c r="E597" s="76"/>
      <c r="F597" s="76"/>
      <c r="G597" s="75"/>
      <c r="H597" s="75"/>
      <c r="I597" s="75"/>
      <c r="J597" s="75"/>
      <c r="K597" s="77"/>
      <c r="L597" s="77"/>
      <c r="M597" s="77"/>
      <c r="N597" s="77"/>
      <c r="O597" s="77"/>
      <c r="P597" s="77"/>
      <c r="Q597" s="77"/>
      <c r="R597" s="77"/>
      <c r="S597" s="77"/>
      <c r="T597" s="77"/>
      <c r="U597" s="77"/>
      <c r="V597" s="77"/>
      <c r="W597" s="77"/>
      <c r="X597" s="77"/>
    </row>
    <row r="598" spans="1:24" ht="15.75" customHeight="1" x14ac:dyDescent="0.4">
      <c r="A598" s="75"/>
      <c r="B598" s="75"/>
      <c r="C598" s="75"/>
      <c r="D598" s="75"/>
      <c r="E598" s="76"/>
      <c r="F598" s="76"/>
      <c r="G598" s="75"/>
      <c r="H598" s="75"/>
      <c r="I598" s="75"/>
      <c r="J598" s="75"/>
      <c r="K598" s="77"/>
      <c r="L598" s="77"/>
      <c r="M598" s="77"/>
      <c r="N598" s="77"/>
      <c r="O598" s="77"/>
      <c r="P598" s="77"/>
      <c r="Q598" s="77"/>
      <c r="R598" s="77"/>
      <c r="S598" s="77"/>
      <c r="T598" s="77"/>
      <c r="U598" s="77"/>
      <c r="V598" s="77"/>
      <c r="W598" s="77"/>
      <c r="X598" s="77"/>
    </row>
    <row r="599" spans="1:24" ht="15.75" customHeight="1" x14ac:dyDescent="0.4">
      <c r="A599" s="75"/>
      <c r="B599" s="75"/>
      <c r="C599" s="75"/>
      <c r="D599" s="75"/>
      <c r="E599" s="76"/>
      <c r="F599" s="76"/>
      <c r="G599" s="75"/>
      <c r="H599" s="75"/>
      <c r="I599" s="75"/>
      <c r="J599" s="75"/>
      <c r="K599" s="77"/>
      <c r="L599" s="77"/>
      <c r="M599" s="77"/>
      <c r="N599" s="77"/>
      <c r="O599" s="77"/>
      <c r="P599" s="77"/>
      <c r="Q599" s="77"/>
      <c r="R599" s="77"/>
      <c r="S599" s="77"/>
      <c r="T599" s="77"/>
      <c r="U599" s="77"/>
      <c r="V599" s="77"/>
      <c r="W599" s="77"/>
      <c r="X599" s="77"/>
    </row>
    <row r="600" spans="1:24" ht="15.75" customHeight="1" x14ac:dyDescent="0.4">
      <c r="A600" s="75"/>
      <c r="B600" s="75"/>
      <c r="C600" s="75"/>
      <c r="D600" s="75"/>
      <c r="E600" s="76"/>
      <c r="F600" s="76"/>
      <c r="G600" s="75"/>
      <c r="H600" s="75"/>
      <c r="I600" s="75"/>
      <c r="J600" s="75"/>
      <c r="K600" s="77"/>
      <c r="L600" s="77"/>
      <c r="M600" s="77"/>
      <c r="N600" s="77"/>
      <c r="O600" s="77"/>
      <c r="P600" s="77"/>
      <c r="Q600" s="77"/>
      <c r="R600" s="77"/>
      <c r="S600" s="77"/>
      <c r="T600" s="77"/>
      <c r="U600" s="77"/>
      <c r="V600" s="77"/>
      <c r="W600" s="77"/>
      <c r="X600" s="77"/>
    </row>
    <row r="601" spans="1:24" ht="15.75" customHeight="1" x14ac:dyDescent="0.4">
      <c r="A601" s="75"/>
      <c r="B601" s="75"/>
      <c r="C601" s="75"/>
      <c r="D601" s="75"/>
      <c r="E601" s="76"/>
      <c r="F601" s="76"/>
      <c r="G601" s="75"/>
      <c r="H601" s="75"/>
      <c r="I601" s="75"/>
      <c r="J601" s="75"/>
      <c r="K601" s="77"/>
      <c r="L601" s="77"/>
      <c r="M601" s="77"/>
      <c r="N601" s="77"/>
      <c r="O601" s="77"/>
      <c r="P601" s="77"/>
      <c r="Q601" s="77"/>
      <c r="R601" s="77"/>
      <c r="S601" s="77"/>
      <c r="T601" s="77"/>
      <c r="U601" s="77"/>
      <c r="V601" s="77"/>
      <c r="W601" s="77"/>
      <c r="X601" s="77"/>
    </row>
    <row r="602" spans="1:24" ht="15.75" customHeight="1" x14ac:dyDescent="0.4">
      <c r="A602" s="75"/>
      <c r="B602" s="75"/>
      <c r="C602" s="75"/>
      <c r="D602" s="75"/>
      <c r="E602" s="76"/>
      <c r="F602" s="76"/>
      <c r="G602" s="75"/>
      <c r="H602" s="75"/>
      <c r="I602" s="75"/>
      <c r="J602" s="75"/>
      <c r="K602" s="77"/>
      <c r="L602" s="77"/>
      <c r="M602" s="77"/>
      <c r="N602" s="77"/>
      <c r="O602" s="77"/>
      <c r="P602" s="77"/>
      <c r="Q602" s="77"/>
      <c r="R602" s="77"/>
      <c r="S602" s="77"/>
      <c r="T602" s="77"/>
      <c r="U602" s="77"/>
      <c r="V602" s="77"/>
      <c r="W602" s="77"/>
      <c r="X602" s="77"/>
    </row>
    <row r="603" spans="1:24" ht="15.75" customHeight="1" x14ac:dyDescent="0.4">
      <c r="A603" s="75"/>
      <c r="B603" s="75"/>
      <c r="C603" s="75"/>
      <c r="D603" s="75"/>
      <c r="E603" s="76"/>
      <c r="F603" s="76"/>
      <c r="G603" s="75"/>
      <c r="H603" s="75"/>
      <c r="I603" s="75"/>
      <c r="J603" s="75"/>
      <c r="K603" s="77"/>
      <c r="L603" s="77"/>
      <c r="M603" s="77"/>
      <c r="N603" s="77"/>
      <c r="O603" s="77"/>
      <c r="P603" s="77"/>
      <c r="Q603" s="77"/>
      <c r="R603" s="77"/>
      <c r="S603" s="77"/>
      <c r="T603" s="77"/>
      <c r="U603" s="77"/>
      <c r="V603" s="77"/>
      <c r="W603" s="77"/>
      <c r="X603" s="77"/>
    </row>
    <row r="604" spans="1:24" ht="15.75" customHeight="1" x14ac:dyDescent="0.4">
      <c r="A604" s="75"/>
      <c r="B604" s="75"/>
      <c r="C604" s="75"/>
      <c r="D604" s="75"/>
      <c r="E604" s="76"/>
      <c r="F604" s="76"/>
      <c r="G604" s="75"/>
      <c r="H604" s="75"/>
      <c r="I604" s="75"/>
      <c r="J604" s="75"/>
      <c r="K604" s="77"/>
      <c r="L604" s="77"/>
      <c r="M604" s="77"/>
      <c r="N604" s="77"/>
      <c r="O604" s="77"/>
      <c r="P604" s="77"/>
      <c r="Q604" s="77"/>
      <c r="R604" s="77"/>
      <c r="S604" s="77"/>
      <c r="T604" s="77"/>
      <c r="U604" s="77"/>
      <c r="V604" s="77"/>
      <c r="W604" s="77"/>
      <c r="X604" s="77"/>
    </row>
    <row r="605" spans="1:24" ht="15.75" customHeight="1" x14ac:dyDescent="0.4">
      <c r="A605" s="75"/>
      <c r="B605" s="75"/>
      <c r="C605" s="75"/>
      <c r="D605" s="75"/>
      <c r="E605" s="76"/>
      <c r="F605" s="76"/>
      <c r="G605" s="75"/>
      <c r="H605" s="75"/>
      <c r="I605" s="75"/>
      <c r="J605" s="75"/>
      <c r="K605" s="77"/>
      <c r="L605" s="77"/>
      <c r="M605" s="77"/>
      <c r="N605" s="77"/>
      <c r="O605" s="77"/>
      <c r="P605" s="77"/>
      <c r="Q605" s="77"/>
      <c r="R605" s="77"/>
      <c r="S605" s="77"/>
      <c r="T605" s="77"/>
      <c r="U605" s="77"/>
      <c r="V605" s="77"/>
      <c r="W605" s="77"/>
      <c r="X605" s="77"/>
    </row>
    <row r="606" spans="1:24" ht="15.75" customHeight="1" x14ac:dyDescent="0.4">
      <c r="A606" s="75"/>
      <c r="B606" s="75"/>
      <c r="C606" s="75"/>
      <c r="D606" s="75"/>
      <c r="E606" s="76"/>
      <c r="F606" s="76"/>
      <c r="G606" s="75"/>
      <c r="H606" s="75"/>
      <c r="I606" s="75"/>
      <c r="J606" s="75"/>
      <c r="K606" s="77"/>
      <c r="L606" s="77"/>
      <c r="M606" s="77"/>
      <c r="N606" s="77"/>
      <c r="O606" s="77"/>
      <c r="P606" s="77"/>
      <c r="Q606" s="77"/>
      <c r="R606" s="77"/>
      <c r="S606" s="77"/>
      <c r="T606" s="77"/>
      <c r="U606" s="77"/>
      <c r="V606" s="77"/>
      <c r="W606" s="77"/>
      <c r="X606" s="77"/>
    </row>
    <row r="607" spans="1:24" ht="15.75" customHeight="1" x14ac:dyDescent="0.4">
      <c r="A607" s="75"/>
      <c r="B607" s="75"/>
      <c r="C607" s="75"/>
      <c r="D607" s="75"/>
      <c r="E607" s="76"/>
      <c r="F607" s="76"/>
      <c r="G607" s="75"/>
      <c r="H607" s="75"/>
      <c r="I607" s="75"/>
      <c r="J607" s="75"/>
      <c r="K607" s="77"/>
      <c r="L607" s="77"/>
      <c r="M607" s="77"/>
      <c r="N607" s="77"/>
      <c r="O607" s="77"/>
      <c r="P607" s="77"/>
      <c r="Q607" s="77"/>
      <c r="R607" s="77"/>
      <c r="S607" s="77"/>
      <c r="T607" s="77"/>
      <c r="U607" s="77"/>
      <c r="V607" s="77"/>
      <c r="W607" s="77"/>
      <c r="X607" s="77"/>
    </row>
    <row r="608" spans="1:24" ht="15.75" customHeight="1" x14ac:dyDescent="0.4">
      <c r="A608" s="75"/>
      <c r="B608" s="75"/>
      <c r="C608" s="75"/>
      <c r="D608" s="75"/>
      <c r="E608" s="76"/>
      <c r="F608" s="76"/>
      <c r="G608" s="75"/>
      <c r="H608" s="75"/>
      <c r="I608" s="75"/>
      <c r="J608" s="75"/>
      <c r="K608" s="77"/>
      <c r="L608" s="77"/>
      <c r="M608" s="77"/>
      <c r="N608" s="77"/>
      <c r="O608" s="77"/>
      <c r="P608" s="77"/>
      <c r="Q608" s="77"/>
      <c r="R608" s="77"/>
      <c r="S608" s="77"/>
      <c r="T608" s="77"/>
      <c r="U608" s="77"/>
      <c r="V608" s="77"/>
      <c r="W608" s="77"/>
      <c r="X608" s="77"/>
    </row>
    <row r="609" spans="1:24" ht="15.75" customHeight="1" x14ac:dyDescent="0.4">
      <c r="A609" s="75"/>
      <c r="B609" s="75"/>
      <c r="C609" s="75"/>
      <c r="D609" s="75"/>
      <c r="E609" s="76"/>
      <c r="F609" s="76"/>
      <c r="G609" s="75"/>
      <c r="H609" s="75"/>
      <c r="I609" s="75"/>
      <c r="J609" s="75"/>
      <c r="K609" s="77"/>
      <c r="L609" s="77"/>
      <c r="M609" s="77"/>
      <c r="N609" s="77"/>
      <c r="O609" s="77"/>
      <c r="P609" s="77"/>
      <c r="Q609" s="77"/>
      <c r="R609" s="77"/>
      <c r="S609" s="77"/>
      <c r="T609" s="77"/>
      <c r="U609" s="77"/>
      <c r="V609" s="77"/>
      <c r="W609" s="77"/>
      <c r="X609" s="77"/>
    </row>
    <row r="610" spans="1:24" ht="15.75" customHeight="1" x14ac:dyDescent="0.4">
      <c r="A610" s="75"/>
      <c r="B610" s="75"/>
      <c r="C610" s="75"/>
      <c r="D610" s="75"/>
      <c r="E610" s="76"/>
      <c r="F610" s="76"/>
      <c r="G610" s="75"/>
      <c r="H610" s="75"/>
      <c r="I610" s="75"/>
      <c r="J610" s="75"/>
      <c r="K610" s="77"/>
      <c r="L610" s="77"/>
      <c r="M610" s="77"/>
      <c r="N610" s="77"/>
      <c r="O610" s="77"/>
      <c r="P610" s="77"/>
      <c r="Q610" s="77"/>
      <c r="R610" s="77"/>
      <c r="S610" s="77"/>
      <c r="T610" s="77"/>
      <c r="U610" s="77"/>
      <c r="V610" s="77"/>
      <c r="W610" s="77"/>
      <c r="X610" s="77"/>
    </row>
    <row r="611" spans="1:24" ht="15.75" customHeight="1" x14ac:dyDescent="0.4">
      <c r="A611" s="75"/>
      <c r="B611" s="75"/>
      <c r="C611" s="75"/>
      <c r="D611" s="75"/>
      <c r="E611" s="76"/>
      <c r="F611" s="76"/>
      <c r="G611" s="75"/>
      <c r="H611" s="75"/>
      <c r="I611" s="75"/>
      <c r="J611" s="75"/>
      <c r="K611" s="77"/>
      <c r="L611" s="77"/>
      <c r="M611" s="77"/>
      <c r="N611" s="77"/>
      <c r="O611" s="77"/>
      <c r="P611" s="77"/>
      <c r="Q611" s="77"/>
      <c r="R611" s="77"/>
      <c r="S611" s="77"/>
      <c r="T611" s="77"/>
      <c r="U611" s="77"/>
      <c r="V611" s="77"/>
      <c r="W611" s="77"/>
      <c r="X611" s="77"/>
    </row>
    <row r="612" spans="1:24" ht="15.75" customHeight="1" x14ac:dyDescent="0.4">
      <c r="A612" s="75"/>
      <c r="B612" s="75"/>
      <c r="C612" s="75"/>
      <c r="D612" s="75"/>
      <c r="E612" s="76"/>
      <c r="F612" s="76"/>
      <c r="G612" s="75"/>
      <c r="H612" s="75"/>
      <c r="I612" s="75"/>
      <c r="J612" s="75"/>
      <c r="K612" s="77"/>
      <c r="L612" s="77"/>
      <c r="M612" s="77"/>
      <c r="N612" s="77"/>
      <c r="O612" s="77"/>
      <c r="P612" s="77"/>
      <c r="Q612" s="77"/>
      <c r="R612" s="77"/>
      <c r="S612" s="77"/>
      <c r="T612" s="77"/>
      <c r="U612" s="77"/>
      <c r="V612" s="77"/>
      <c r="W612" s="77"/>
      <c r="X612" s="77"/>
    </row>
    <row r="613" spans="1:24" ht="15.75" customHeight="1" x14ac:dyDescent="0.4">
      <c r="A613" s="75"/>
      <c r="B613" s="75"/>
      <c r="C613" s="75"/>
      <c r="D613" s="75"/>
      <c r="E613" s="76"/>
      <c r="F613" s="76"/>
      <c r="G613" s="75"/>
      <c r="H613" s="75"/>
      <c r="I613" s="75"/>
      <c r="J613" s="75"/>
      <c r="K613" s="77"/>
      <c r="L613" s="77"/>
      <c r="M613" s="77"/>
      <c r="N613" s="77"/>
      <c r="O613" s="77"/>
      <c r="P613" s="77"/>
      <c r="Q613" s="77"/>
      <c r="R613" s="77"/>
      <c r="S613" s="77"/>
      <c r="T613" s="77"/>
      <c r="U613" s="77"/>
      <c r="V613" s="77"/>
      <c r="W613" s="77"/>
      <c r="X613" s="77"/>
    </row>
    <row r="614" spans="1:24" ht="15.75" customHeight="1" x14ac:dyDescent="0.4">
      <c r="A614" s="75"/>
      <c r="B614" s="75"/>
      <c r="C614" s="75"/>
      <c r="D614" s="75"/>
      <c r="E614" s="76"/>
      <c r="F614" s="76"/>
      <c r="G614" s="75"/>
      <c r="H614" s="75"/>
      <c r="I614" s="75"/>
      <c r="J614" s="75"/>
      <c r="K614" s="77"/>
      <c r="L614" s="77"/>
      <c r="M614" s="77"/>
      <c r="N614" s="77"/>
      <c r="O614" s="77"/>
      <c r="P614" s="77"/>
      <c r="Q614" s="77"/>
      <c r="R614" s="77"/>
      <c r="S614" s="77"/>
      <c r="T614" s="77"/>
      <c r="U614" s="77"/>
      <c r="V614" s="77"/>
      <c r="W614" s="77"/>
      <c r="X614" s="77"/>
    </row>
    <row r="615" spans="1:24" ht="15.75" customHeight="1" x14ac:dyDescent="0.4">
      <c r="A615" s="75"/>
      <c r="B615" s="75"/>
      <c r="C615" s="75"/>
      <c r="D615" s="75"/>
      <c r="E615" s="76"/>
      <c r="F615" s="76"/>
      <c r="G615" s="75"/>
      <c r="H615" s="75"/>
      <c r="I615" s="75"/>
      <c r="J615" s="75"/>
      <c r="K615" s="77"/>
      <c r="L615" s="77"/>
      <c r="M615" s="77"/>
      <c r="N615" s="77"/>
      <c r="O615" s="77"/>
      <c r="P615" s="77"/>
      <c r="Q615" s="77"/>
      <c r="R615" s="77"/>
      <c r="S615" s="77"/>
      <c r="T615" s="77"/>
      <c r="U615" s="77"/>
      <c r="V615" s="77"/>
      <c r="W615" s="77"/>
      <c r="X615" s="77"/>
    </row>
    <row r="616" spans="1:24" ht="15.75" customHeight="1" x14ac:dyDescent="0.4">
      <c r="A616" s="75"/>
      <c r="B616" s="75"/>
      <c r="C616" s="75"/>
      <c r="D616" s="75"/>
      <c r="E616" s="76"/>
      <c r="F616" s="76"/>
      <c r="G616" s="75"/>
      <c r="H616" s="75"/>
      <c r="I616" s="75"/>
      <c r="J616" s="75"/>
      <c r="K616" s="77"/>
      <c r="L616" s="77"/>
      <c r="M616" s="77"/>
      <c r="N616" s="77"/>
      <c r="O616" s="77"/>
      <c r="P616" s="77"/>
      <c r="Q616" s="77"/>
      <c r="R616" s="77"/>
      <c r="S616" s="77"/>
      <c r="T616" s="77"/>
      <c r="U616" s="77"/>
      <c r="V616" s="77"/>
      <c r="W616" s="77"/>
      <c r="X616" s="77"/>
    </row>
    <row r="617" spans="1:24" ht="15.75" customHeight="1" x14ac:dyDescent="0.4">
      <c r="A617" s="75"/>
      <c r="B617" s="75"/>
      <c r="C617" s="75"/>
      <c r="D617" s="75"/>
      <c r="E617" s="76"/>
      <c r="F617" s="76"/>
      <c r="G617" s="75"/>
      <c r="H617" s="75"/>
      <c r="I617" s="75"/>
      <c r="J617" s="75"/>
      <c r="K617" s="77"/>
      <c r="L617" s="77"/>
      <c r="M617" s="77"/>
      <c r="N617" s="77"/>
      <c r="O617" s="77"/>
      <c r="P617" s="77"/>
      <c r="Q617" s="77"/>
      <c r="R617" s="77"/>
      <c r="S617" s="77"/>
      <c r="T617" s="77"/>
      <c r="U617" s="77"/>
      <c r="V617" s="77"/>
      <c r="W617" s="77"/>
      <c r="X617" s="77"/>
    </row>
    <row r="618" spans="1:24" ht="15.75" customHeight="1" x14ac:dyDescent="0.4">
      <c r="A618" s="75"/>
      <c r="B618" s="75"/>
      <c r="C618" s="75"/>
      <c r="D618" s="75"/>
      <c r="E618" s="76"/>
      <c r="F618" s="76"/>
      <c r="G618" s="75"/>
      <c r="H618" s="75"/>
      <c r="I618" s="75"/>
      <c r="J618" s="75"/>
      <c r="K618" s="77"/>
      <c r="L618" s="77"/>
      <c r="M618" s="77"/>
      <c r="N618" s="77"/>
      <c r="O618" s="77"/>
      <c r="P618" s="77"/>
      <c r="Q618" s="77"/>
      <c r="R618" s="77"/>
      <c r="S618" s="77"/>
      <c r="T618" s="77"/>
      <c r="U618" s="77"/>
      <c r="V618" s="77"/>
      <c r="W618" s="77"/>
      <c r="X618" s="77"/>
    </row>
    <row r="619" spans="1:24" ht="15.75" customHeight="1" x14ac:dyDescent="0.4">
      <c r="A619" s="75"/>
      <c r="B619" s="75"/>
      <c r="C619" s="75"/>
      <c r="D619" s="75"/>
      <c r="E619" s="76"/>
      <c r="F619" s="76"/>
      <c r="G619" s="75"/>
      <c r="H619" s="75"/>
      <c r="I619" s="75"/>
      <c r="J619" s="75"/>
      <c r="K619" s="77"/>
      <c r="L619" s="77"/>
      <c r="M619" s="77"/>
      <c r="N619" s="77"/>
      <c r="O619" s="77"/>
      <c r="P619" s="77"/>
      <c r="Q619" s="77"/>
      <c r="R619" s="77"/>
      <c r="S619" s="77"/>
      <c r="T619" s="77"/>
      <c r="U619" s="77"/>
      <c r="V619" s="77"/>
      <c r="W619" s="77"/>
      <c r="X619" s="77"/>
    </row>
    <row r="620" spans="1:24" ht="15.75" customHeight="1" x14ac:dyDescent="0.4">
      <c r="A620" s="75"/>
      <c r="B620" s="75"/>
      <c r="C620" s="75"/>
      <c r="D620" s="75"/>
      <c r="E620" s="76"/>
      <c r="F620" s="76"/>
      <c r="G620" s="75"/>
      <c r="H620" s="75"/>
      <c r="I620" s="75"/>
      <c r="J620" s="75"/>
      <c r="K620" s="77"/>
      <c r="L620" s="77"/>
      <c r="M620" s="77"/>
      <c r="N620" s="77"/>
      <c r="O620" s="77"/>
      <c r="P620" s="77"/>
      <c r="Q620" s="77"/>
      <c r="R620" s="77"/>
      <c r="S620" s="77"/>
      <c r="T620" s="77"/>
      <c r="U620" s="77"/>
      <c r="V620" s="77"/>
      <c r="W620" s="77"/>
      <c r="X620" s="77"/>
    </row>
    <row r="621" spans="1:24" ht="15.75" customHeight="1" x14ac:dyDescent="0.4">
      <c r="A621" s="75"/>
      <c r="B621" s="75"/>
      <c r="C621" s="75"/>
      <c r="D621" s="75"/>
      <c r="E621" s="76"/>
      <c r="F621" s="76"/>
      <c r="G621" s="75"/>
      <c r="H621" s="75"/>
      <c r="I621" s="75"/>
      <c r="J621" s="75"/>
      <c r="K621" s="77"/>
      <c r="L621" s="77"/>
      <c r="M621" s="77"/>
      <c r="N621" s="77"/>
      <c r="O621" s="77"/>
      <c r="P621" s="77"/>
      <c r="Q621" s="77"/>
      <c r="R621" s="77"/>
      <c r="S621" s="77"/>
      <c r="T621" s="77"/>
      <c r="U621" s="77"/>
      <c r="V621" s="77"/>
      <c r="W621" s="77"/>
      <c r="X621" s="77"/>
    </row>
    <row r="622" spans="1:24" ht="15.75" customHeight="1" x14ac:dyDescent="0.4">
      <c r="A622" s="75"/>
      <c r="B622" s="75"/>
      <c r="C622" s="75"/>
      <c r="D622" s="75"/>
      <c r="E622" s="76"/>
      <c r="F622" s="76"/>
      <c r="G622" s="75"/>
      <c r="H622" s="75"/>
      <c r="I622" s="75"/>
      <c r="J622" s="75"/>
      <c r="K622" s="77"/>
      <c r="L622" s="77"/>
      <c r="M622" s="77"/>
      <c r="N622" s="77"/>
      <c r="O622" s="77"/>
      <c r="P622" s="77"/>
      <c r="Q622" s="77"/>
      <c r="R622" s="77"/>
      <c r="S622" s="77"/>
      <c r="T622" s="77"/>
      <c r="U622" s="77"/>
      <c r="V622" s="77"/>
      <c r="W622" s="77"/>
      <c r="X622" s="77"/>
    </row>
    <row r="623" spans="1:24" ht="15.75" customHeight="1" x14ac:dyDescent="0.4">
      <c r="A623" s="75"/>
      <c r="B623" s="75"/>
      <c r="C623" s="75"/>
      <c r="D623" s="75"/>
      <c r="E623" s="76"/>
      <c r="F623" s="76"/>
      <c r="G623" s="75"/>
      <c r="H623" s="75"/>
      <c r="I623" s="75"/>
      <c r="J623" s="75"/>
      <c r="K623" s="77"/>
      <c r="L623" s="77"/>
      <c r="M623" s="77"/>
      <c r="N623" s="77"/>
      <c r="O623" s="77"/>
      <c r="P623" s="77"/>
      <c r="Q623" s="77"/>
      <c r="R623" s="77"/>
      <c r="S623" s="77"/>
      <c r="T623" s="77"/>
      <c r="U623" s="77"/>
      <c r="V623" s="77"/>
      <c r="W623" s="77"/>
      <c r="X623" s="77"/>
    </row>
    <row r="624" spans="1:24" ht="15.75" customHeight="1" x14ac:dyDescent="0.4">
      <c r="A624" s="75"/>
      <c r="B624" s="75"/>
      <c r="C624" s="75"/>
      <c r="D624" s="75"/>
      <c r="E624" s="76"/>
      <c r="F624" s="76"/>
      <c r="G624" s="75"/>
      <c r="H624" s="75"/>
      <c r="I624" s="75"/>
      <c r="J624" s="75"/>
      <c r="K624" s="77"/>
      <c r="L624" s="77"/>
      <c r="M624" s="77"/>
      <c r="N624" s="77"/>
      <c r="O624" s="77"/>
      <c r="P624" s="77"/>
      <c r="Q624" s="77"/>
      <c r="R624" s="77"/>
      <c r="S624" s="77"/>
      <c r="T624" s="77"/>
      <c r="U624" s="77"/>
      <c r="V624" s="77"/>
      <c r="W624" s="77"/>
      <c r="X624" s="77"/>
    </row>
    <row r="625" spans="1:24" ht="15.75" customHeight="1" x14ac:dyDescent="0.4">
      <c r="A625" s="75"/>
      <c r="B625" s="75"/>
      <c r="C625" s="75"/>
      <c r="D625" s="75"/>
      <c r="E625" s="76"/>
      <c r="F625" s="76"/>
      <c r="G625" s="75"/>
      <c r="H625" s="75"/>
      <c r="I625" s="75"/>
      <c r="J625" s="75"/>
      <c r="K625" s="77"/>
      <c r="L625" s="77"/>
      <c r="M625" s="77"/>
      <c r="N625" s="77"/>
      <c r="O625" s="77"/>
      <c r="P625" s="77"/>
      <c r="Q625" s="77"/>
      <c r="R625" s="77"/>
      <c r="S625" s="77"/>
      <c r="T625" s="77"/>
      <c r="U625" s="77"/>
      <c r="V625" s="77"/>
      <c r="W625" s="77"/>
      <c r="X625" s="77"/>
    </row>
    <row r="626" spans="1:24" ht="15.75" customHeight="1" x14ac:dyDescent="0.4">
      <c r="A626" s="75"/>
      <c r="B626" s="75"/>
      <c r="C626" s="75"/>
      <c r="D626" s="75"/>
      <c r="E626" s="76"/>
      <c r="F626" s="76"/>
      <c r="G626" s="75"/>
      <c r="H626" s="75"/>
      <c r="I626" s="75"/>
      <c r="J626" s="75"/>
      <c r="K626" s="77"/>
      <c r="L626" s="77"/>
      <c r="M626" s="77"/>
      <c r="N626" s="77"/>
      <c r="O626" s="77"/>
      <c r="P626" s="77"/>
      <c r="Q626" s="77"/>
      <c r="R626" s="77"/>
      <c r="S626" s="77"/>
      <c r="T626" s="77"/>
      <c r="U626" s="77"/>
      <c r="V626" s="77"/>
      <c r="W626" s="77"/>
      <c r="X626" s="77"/>
    </row>
    <row r="627" spans="1:24" ht="15.75" customHeight="1" x14ac:dyDescent="0.4">
      <c r="A627" s="75"/>
      <c r="B627" s="75"/>
      <c r="C627" s="75"/>
      <c r="D627" s="75"/>
      <c r="E627" s="76"/>
      <c r="F627" s="76"/>
      <c r="G627" s="75"/>
      <c r="H627" s="75"/>
      <c r="I627" s="75"/>
      <c r="J627" s="75"/>
      <c r="K627" s="77"/>
      <c r="L627" s="77"/>
      <c r="M627" s="77"/>
      <c r="N627" s="77"/>
      <c r="O627" s="77"/>
      <c r="P627" s="77"/>
      <c r="Q627" s="77"/>
      <c r="R627" s="77"/>
      <c r="S627" s="77"/>
      <c r="T627" s="77"/>
      <c r="U627" s="77"/>
      <c r="V627" s="77"/>
      <c r="W627" s="77"/>
      <c r="X627" s="77"/>
    </row>
    <row r="628" spans="1:24" ht="15.75" customHeight="1" x14ac:dyDescent="0.4">
      <c r="A628" s="75"/>
      <c r="B628" s="75"/>
      <c r="C628" s="75"/>
      <c r="D628" s="75"/>
      <c r="E628" s="76"/>
      <c r="F628" s="76"/>
      <c r="G628" s="75"/>
      <c r="H628" s="75"/>
      <c r="I628" s="75"/>
      <c r="J628" s="75"/>
      <c r="K628" s="77"/>
      <c r="L628" s="77"/>
      <c r="M628" s="77"/>
      <c r="N628" s="77"/>
      <c r="O628" s="77"/>
      <c r="P628" s="77"/>
      <c r="Q628" s="77"/>
      <c r="R628" s="77"/>
      <c r="S628" s="77"/>
      <c r="T628" s="77"/>
      <c r="U628" s="77"/>
      <c r="V628" s="77"/>
      <c r="W628" s="77"/>
      <c r="X628" s="77"/>
    </row>
    <row r="629" spans="1:24" ht="15.75" customHeight="1" x14ac:dyDescent="0.4">
      <c r="A629" s="75"/>
      <c r="B629" s="75"/>
      <c r="C629" s="75"/>
      <c r="D629" s="75"/>
      <c r="E629" s="76"/>
      <c r="F629" s="76"/>
      <c r="G629" s="75"/>
      <c r="H629" s="75"/>
      <c r="I629" s="75"/>
      <c r="J629" s="75"/>
      <c r="K629" s="77"/>
      <c r="L629" s="77"/>
      <c r="M629" s="77"/>
      <c r="N629" s="77"/>
      <c r="O629" s="77"/>
      <c r="P629" s="77"/>
      <c r="Q629" s="77"/>
      <c r="R629" s="77"/>
      <c r="S629" s="77"/>
      <c r="T629" s="77"/>
      <c r="U629" s="77"/>
      <c r="V629" s="77"/>
      <c r="W629" s="77"/>
      <c r="X629" s="77"/>
    </row>
    <row r="630" spans="1:24" ht="15.75" customHeight="1" x14ac:dyDescent="0.4">
      <c r="A630" s="75"/>
      <c r="B630" s="75"/>
      <c r="C630" s="75"/>
      <c r="D630" s="75"/>
      <c r="E630" s="76"/>
      <c r="F630" s="76"/>
      <c r="G630" s="75"/>
      <c r="H630" s="75"/>
      <c r="I630" s="75"/>
      <c r="J630" s="75"/>
      <c r="K630" s="77"/>
      <c r="L630" s="77"/>
      <c r="M630" s="77"/>
      <c r="N630" s="77"/>
      <c r="O630" s="77"/>
      <c r="P630" s="77"/>
      <c r="Q630" s="77"/>
      <c r="R630" s="77"/>
      <c r="S630" s="77"/>
      <c r="T630" s="77"/>
      <c r="U630" s="77"/>
      <c r="V630" s="77"/>
      <c r="W630" s="77"/>
      <c r="X630" s="77"/>
    </row>
    <row r="631" spans="1:24" ht="15.75" customHeight="1" x14ac:dyDescent="0.4">
      <c r="A631" s="75"/>
      <c r="B631" s="75"/>
      <c r="C631" s="75"/>
      <c r="D631" s="75"/>
      <c r="E631" s="76"/>
      <c r="F631" s="76"/>
      <c r="G631" s="75"/>
      <c r="H631" s="75"/>
      <c r="I631" s="75"/>
      <c r="J631" s="75"/>
      <c r="K631" s="77"/>
      <c r="L631" s="77"/>
      <c r="M631" s="77"/>
      <c r="N631" s="77"/>
      <c r="O631" s="77"/>
      <c r="P631" s="77"/>
      <c r="Q631" s="77"/>
      <c r="R631" s="77"/>
      <c r="S631" s="77"/>
      <c r="T631" s="77"/>
      <c r="U631" s="77"/>
      <c r="V631" s="77"/>
      <c r="W631" s="77"/>
      <c r="X631" s="77"/>
    </row>
    <row r="632" spans="1:24" ht="15.75" customHeight="1" x14ac:dyDescent="0.4">
      <c r="A632" s="75"/>
      <c r="B632" s="75"/>
      <c r="C632" s="75"/>
      <c r="D632" s="75"/>
      <c r="E632" s="76"/>
      <c r="F632" s="76"/>
      <c r="G632" s="75"/>
      <c r="H632" s="75"/>
      <c r="I632" s="75"/>
      <c r="J632" s="75"/>
      <c r="K632" s="77"/>
      <c r="L632" s="77"/>
      <c r="M632" s="77"/>
      <c r="N632" s="77"/>
      <c r="O632" s="77"/>
      <c r="P632" s="77"/>
      <c r="Q632" s="77"/>
      <c r="R632" s="77"/>
      <c r="S632" s="77"/>
      <c r="T632" s="77"/>
      <c r="U632" s="77"/>
      <c r="V632" s="77"/>
      <c r="W632" s="77"/>
      <c r="X632" s="77"/>
    </row>
    <row r="633" spans="1:24" ht="15.75" customHeight="1" x14ac:dyDescent="0.4">
      <c r="A633" s="75"/>
      <c r="B633" s="75"/>
      <c r="C633" s="75"/>
      <c r="D633" s="75"/>
      <c r="E633" s="76"/>
      <c r="F633" s="76"/>
      <c r="G633" s="75"/>
      <c r="H633" s="75"/>
      <c r="I633" s="75"/>
      <c r="J633" s="75"/>
      <c r="K633" s="77"/>
      <c r="L633" s="77"/>
      <c r="M633" s="77"/>
      <c r="N633" s="77"/>
      <c r="O633" s="77"/>
      <c r="P633" s="77"/>
      <c r="Q633" s="77"/>
      <c r="R633" s="77"/>
      <c r="S633" s="77"/>
      <c r="T633" s="77"/>
      <c r="U633" s="77"/>
      <c r="V633" s="77"/>
      <c r="W633" s="77"/>
      <c r="X633" s="77"/>
    </row>
    <row r="634" spans="1:24" ht="15.75" customHeight="1" x14ac:dyDescent="0.4">
      <c r="A634" s="75"/>
      <c r="B634" s="75"/>
      <c r="C634" s="75"/>
      <c r="D634" s="75"/>
      <c r="E634" s="76"/>
      <c r="F634" s="76"/>
      <c r="G634" s="75"/>
      <c r="H634" s="75"/>
      <c r="I634" s="75"/>
      <c r="J634" s="75"/>
      <c r="K634" s="77"/>
      <c r="L634" s="77"/>
      <c r="M634" s="77"/>
      <c r="N634" s="77"/>
      <c r="O634" s="77"/>
      <c r="P634" s="77"/>
      <c r="Q634" s="77"/>
      <c r="R634" s="77"/>
      <c r="S634" s="77"/>
      <c r="T634" s="77"/>
      <c r="U634" s="77"/>
      <c r="V634" s="77"/>
      <c r="W634" s="77"/>
      <c r="X634" s="77"/>
    </row>
    <row r="635" spans="1:24" ht="15.75" customHeight="1" x14ac:dyDescent="0.4">
      <c r="A635" s="75"/>
      <c r="B635" s="75"/>
      <c r="C635" s="75"/>
      <c r="D635" s="75"/>
      <c r="E635" s="76"/>
      <c r="F635" s="76"/>
      <c r="G635" s="75"/>
      <c r="H635" s="75"/>
      <c r="I635" s="75"/>
      <c r="J635" s="75"/>
      <c r="K635" s="77"/>
      <c r="L635" s="77"/>
      <c r="M635" s="77"/>
      <c r="N635" s="77"/>
      <c r="O635" s="77"/>
      <c r="P635" s="77"/>
      <c r="Q635" s="77"/>
      <c r="R635" s="77"/>
      <c r="S635" s="77"/>
      <c r="T635" s="77"/>
      <c r="U635" s="77"/>
      <c r="V635" s="77"/>
      <c r="W635" s="77"/>
      <c r="X635" s="77"/>
    </row>
    <row r="636" spans="1:24" ht="15.75" customHeight="1" x14ac:dyDescent="0.4">
      <c r="A636" s="75"/>
      <c r="B636" s="75"/>
      <c r="C636" s="75"/>
      <c r="D636" s="75"/>
      <c r="E636" s="76"/>
      <c r="F636" s="76"/>
      <c r="G636" s="75"/>
      <c r="H636" s="75"/>
      <c r="I636" s="75"/>
      <c r="J636" s="75"/>
      <c r="K636" s="77"/>
      <c r="L636" s="77"/>
      <c r="M636" s="77"/>
      <c r="N636" s="77"/>
      <c r="O636" s="77"/>
      <c r="P636" s="77"/>
      <c r="Q636" s="77"/>
      <c r="R636" s="77"/>
      <c r="S636" s="77"/>
      <c r="T636" s="77"/>
      <c r="U636" s="77"/>
      <c r="V636" s="77"/>
      <c r="W636" s="77"/>
      <c r="X636" s="77"/>
    </row>
    <row r="637" spans="1:24" ht="15.75" customHeight="1" x14ac:dyDescent="0.4">
      <c r="A637" s="75"/>
      <c r="B637" s="75"/>
      <c r="C637" s="75"/>
      <c r="D637" s="75"/>
      <c r="E637" s="76"/>
      <c r="F637" s="76"/>
      <c r="G637" s="75"/>
      <c r="H637" s="75"/>
      <c r="I637" s="75"/>
      <c r="J637" s="75"/>
      <c r="K637" s="77"/>
      <c r="L637" s="77"/>
      <c r="M637" s="77"/>
      <c r="N637" s="77"/>
      <c r="O637" s="77"/>
      <c r="P637" s="77"/>
      <c r="Q637" s="77"/>
      <c r="R637" s="77"/>
      <c r="S637" s="77"/>
      <c r="T637" s="77"/>
      <c r="U637" s="77"/>
      <c r="V637" s="77"/>
      <c r="W637" s="77"/>
      <c r="X637" s="77"/>
    </row>
    <row r="638" spans="1:24" ht="15.75" customHeight="1" x14ac:dyDescent="0.4">
      <c r="A638" s="75"/>
      <c r="B638" s="75"/>
      <c r="C638" s="75"/>
      <c r="D638" s="75"/>
      <c r="E638" s="76"/>
      <c r="F638" s="76"/>
      <c r="G638" s="75"/>
      <c r="H638" s="75"/>
      <c r="I638" s="75"/>
      <c r="J638" s="75"/>
      <c r="K638" s="77"/>
      <c r="L638" s="77"/>
      <c r="M638" s="77"/>
      <c r="N638" s="77"/>
      <c r="O638" s="77"/>
      <c r="P638" s="77"/>
      <c r="Q638" s="77"/>
      <c r="R638" s="77"/>
      <c r="S638" s="77"/>
      <c r="T638" s="77"/>
      <c r="U638" s="77"/>
      <c r="V638" s="77"/>
      <c r="W638" s="77"/>
      <c r="X638" s="77"/>
    </row>
    <row r="639" spans="1:24" ht="15.75" customHeight="1" x14ac:dyDescent="0.4">
      <c r="A639" s="75"/>
      <c r="B639" s="75"/>
      <c r="C639" s="75"/>
      <c r="D639" s="75"/>
      <c r="E639" s="76"/>
      <c r="F639" s="76"/>
      <c r="G639" s="75"/>
      <c r="H639" s="75"/>
      <c r="I639" s="75"/>
      <c r="J639" s="75"/>
      <c r="K639" s="77"/>
      <c r="L639" s="77"/>
      <c r="M639" s="77"/>
      <c r="N639" s="77"/>
      <c r="O639" s="77"/>
      <c r="P639" s="77"/>
      <c r="Q639" s="77"/>
      <c r="R639" s="77"/>
      <c r="S639" s="77"/>
      <c r="T639" s="77"/>
      <c r="U639" s="77"/>
      <c r="V639" s="77"/>
      <c r="W639" s="77"/>
      <c r="X639" s="77"/>
    </row>
    <row r="640" spans="1:24" ht="15.75" customHeight="1" x14ac:dyDescent="0.4">
      <c r="A640" s="75"/>
      <c r="B640" s="75"/>
      <c r="C640" s="75"/>
      <c r="D640" s="75"/>
      <c r="E640" s="76"/>
      <c r="F640" s="76"/>
      <c r="G640" s="75"/>
      <c r="H640" s="75"/>
      <c r="I640" s="75"/>
      <c r="J640" s="75"/>
      <c r="K640" s="77"/>
      <c r="L640" s="77"/>
      <c r="M640" s="77"/>
      <c r="N640" s="77"/>
      <c r="O640" s="77"/>
      <c r="P640" s="77"/>
      <c r="Q640" s="77"/>
      <c r="R640" s="77"/>
      <c r="S640" s="77"/>
      <c r="T640" s="77"/>
      <c r="U640" s="77"/>
      <c r="V640" s="77"/>
      <c r="W640" s="77"/>
      <c r="X640" s="77"/>
    </row>
    <row r="641" spans="1:24" ht="15.75" customHeight="1" x14ac:dyDescent="0.4">
      <c r="A641" s="75"/>
      <c r="B641" s="75"/>
      <c r="C641" s="75"/>
      <c r="D641" s="75"/>
      <c r="E641" s="76"/>
      <c r="F641" s="76"/>
      <c r="G641" s="75"/>
      <c r="H641" s="75"/>
      <c r="I641" s="75"/>
      <c r="J641" s="75"/>
      <c r="K641" s="77"/>
      <c r="L641" s="77"/>
      <c r="M641" s="77"/>
      <c r="N641" s="77"/>
      <c r="O641" s="77"/>
      <c r="P641" s="77"/>
      <c r="Q641" s="77"/>
      <c r="R641" s="77"/>
      <c r="S641" s="77"/>
      <c r="T641" s="77"/>
      <c r="U641" s="77"/>
      <c r="V641" s="77"/>
      <c r="W641" s="77"/>
      <c r="X641" s="77"/>
    </row>
    <row r="642" spans="1:24" ht="15.75" customHeight="1" x14ac:dyDescent="0.4">
      <c r="A642" s="75"/>
      <c r="B642" s="75"/>
      <c r="C642" s="75"/>
      <c r="D642" s="75"/>
      <c r="E642" s="76"/>
      <c r="F642" s="76"/>
      <c r="G642" s="75"/>
      <c r="H642" s="75"/>
      <c r="I642" s="75"/>
      <c r="J642" s="75"/>
      <c r="K642" s="77"/>
      <c r="L642" s="77"/>
      <c r="M642" s="77"/>
      <c r="N642" s="77"/>
      <c r="O642" s="77"/>
      <c r="P642" s="77"/>
      <c r="Q642" s="77"/>
      <c r="R642" s="77"/>
      <c r="S642" s="77"/>
      <c r="T642" s="77"/>
      <c r="U642" s="77"/>
      <c r="V642" s="77"/>
      <c r="W642" s="77"/>
      <c r="X642" s="77"/>
    </row>
    <row r="643" spans="1:24" ht="15.75" customHeight="1" x14ac:dyDescent="0.4">
      <c r="A643" s="75"/>
      <c r="B643" s="75"/>
      <c r="C643" s="75"/>
      <c r="D643" s="75"/>
      <c r="E643" s="76"/>
      <c r="F643" s="76"/>
      <c r="G643" s="75"/>
      <c r="H643" s="75"/>
      <c r="I643" s="75"/>
      <c r="J643" s="75"/>
      <c r="K643" s="77"/>
      <c r="L643" s="77"/>
      <c r="M643" s="77"/>
      <c r="N643" s="77"/>
      <c r="O643" s="77"/>
      <c r="P643" s="77"/>
      <c r="Q643" s="77"/>
      <c r="R643" s="77"/>
      <c r="S643" s="77"/>
      <c r="T643" s="77"/>
      <c r="U643" s="77"/>
      <c r="V643" s="77"/>
      <c r="W643" s="77"/>
      <c r="X643" s="77"/>
    </row>
    <row r="644" spans="1:24" ht="15.75" customHeight="1" x14ac:dyDescent="0.4">
      <c r="A644" s="75"/>
      <c r="B644" s="75"/>
      <c r="C644" s="75"/>
      <c r="D644" s="75"/>
      <c r="E644" s="76"/>
      <c r="F644" s="76"/>
      <c r="G644" s="75"/>
      <c r="H644" s="75"/>
      <c r="I644" s="75"/>
      <c r="J644" s="75"/>
      <c r="K644" s="77"/>
      <c r="L644" s="77"/>
      <c r="M644" s="77"/>
      <c r="N644" s="77"/>
      <c r="O644" s="77"/>
      <c r="P644" s="77"/>
      <c r="Q644" s="77"/>
      <c r="R644" s="77"/>
      <c r="S644" s="77"/>
      <c r="T644" s="77"/>
      <c r="U644" s="77"/>
      <c r="V644" s="77"/>
      <c r="W644" s="77"/>
      <c r="X644" s="77"/>
    </row>
    <row r="645" spans="1:24" ht="15.75" customHeight="1" x14ac:dyDescent="0.4">
      <c r="A645" s="75"/>
      <c r="B645" s="75"/>
      <c r="C645" s="75"/>
      <c r="D645" s="75"/>
      <c r="E645" s="76"/>
      <c r="F645" s="76"/>
      <c r="G645" s="75"/>
      <c r="H645" s="75"/>
      <c r="I645" s="75"/>
      <c r="J645" s="75"/>
      <c r="K645" s="77"/>
      <c r="L645" s="77"/>
      <c r="M645" s="77"/>
      <c r="N645" s="77"/>
      <c r="O645" s="77"/>
      <c r="P645" s="77"/>
      <c r="Q645" s="77"/>
      <c r="R645" s="77"/>
      <c r="S645" s="77"/>
      <c r="T645" s="77"/>
      <c r="U645" s="77"/>
      <c r="V645" s="77"/>
      <c r="W645" s="77"/>
      <c r="X645" s="77"/>
    </row>
    <row r="646" spans="1:24" ht="15.75" customHeight="1" x14ac:dyDescent="0.4">
      <c r="A646" s="75"/>
      <c r="B646" s="75"/>
      <c r="C646" s="75"/>
      <c r="D646" s="75"/>
      <c r="E646" s="76"/>
      <c r="F646" s="76"/>
      <c r="G646" s="75"/>
      <c r="H646" s="75"/>
      <c r="I646" s="75"/>
      <c r="J646" s="75"/>
      <c r="K646" s="77"/>
      <c r="L646" s="77"/>
      <c r="M646" s="77"/>
      <c r="N646" s="77"/>
      <c r="O646" s="77"/>
      <c r="P646" s="77"/>
      <c r="Q646" s="77"/>
      <c r="R646" s="77"/>
      <c r="S646" s="77"/>
      <c r="T646" s="77"/>
      <c r="U646" s="77"/>
      <c r="V646" s="77"/>
      <c r="W646" s="77"/>
      <c r="X646" s="77"/>
    </row>
    <row r="647" spans="1:24" ht="15.75" customHeight="1" x14ac:dyDescent="0.4">
      <c r="A647" s="75"/>
      <c r="B647" s="75"/>
      <c r="C647" s="75"/>
      <c r="D647" s="75"/>
      <c r="E647" s="76"/>
      <c r="F647" s="76"/>
      <c r="G647" s="75"/>
      <c r="H647" s="75"/>
      <c r="I647" s="75"/>
      <c r="J647" s="75"/>
      <c r="K647" s="77"/>
      <c r="L647" s="77"/>
      <c r="M647" s="77"/>
      <c r="N647" s="77"/>
      <c r="O647" s="77"/>
      <c r="P647" s="77"/>
      <c r="Q647" s="77"/>
      <c r="R647" s="77"/>
      <c r="S647" s="77"/>
      <c r="T647" s="77"/>
      <c r="U647" s="77"/>
      <c r="V647" s="77"/>
      <c r="W647" s="77"/>
      <c r="X647" s="77"/>
    </row>
    <row r="648" spans="1:24" ht="15.75" customHeight="1" x14ac:dyDescent="0.4">
      <c r="A648" s="75"/>
      <c r="B648" s="75"/>
      <c r="C648" s="75"/>
      <c r="D648" s="75"/>
      <c r="E648" s="76"/>
      <c r="F648" s="76"/>
      <c r="G648" s="75"/>
      <c r="H648" s="75"/>
      <c r="I648" s="75"/>
      <c r="J648" s="75"/>
      <c r="K648" s="77"/>
      <c r="L648" s="77"/>
      <c r="M648" s="77"/>
      <c r="N648" s="77"/>
      <c r="O648" s="77"/>
      <c r="P648" s="77"/>
      <c r="Q648" s="77"/>
      <c r="R648" s="77"/>
      <c r="S648" s="77"/>
      <c r="T648" s="77"/>
      <c r="U648" s="77"/>
      <c r="V648" s="77"/>
      <c r="W648" s="77"/>
      <c r="X648" s="77"/>
    </row>
    <row r="649" spans="1:24" ht="15.75" customHeight="1" x14ac:dyDescent="0.4">
      <c r="A649" s="75"/>
      <c r="B649" s="75"/>
      <c r="C649" s="75"/>
      <c r="D649" s="75"/>
      <c r="E649" s="76"/>
      <c r="F649" s="76"/>
      <c r="G649" s="75"/>
      <c r="H649" s="75"/>
      <c r="I649" s="75"/>
      <c r="J649" s="75"/>
      <c r="K649" s="77"/>
      <c r="L649" s="77"/>
      <c r="M649" s="77"/>
      <c r="N649" s="77"/>
      <c r="O649" s="77"/>
      <c r="P649" s="77"/>
      <c r="Q649" s="77"/>
      <c r="R649" s="77"/>
      <c r="S649" s="77"/>
      <c r="T649" s="77"/>
      <c r="U649" s="77"/>
      <c r="V649" s="77"/>
      <c r="W649" s="77"/>
      <c r="X649" s="77"/>
    </row>
    <row r="650" spans="1:24" ht="15.75" customHeight="1" x14ac:dyDescent="0.4">
      <c r="A650" s="75"/>
      <c r="B650" s="75"/>
      <c r="C650" s="75"/>
      <c r="D650" s="75"/>
      <c r="E650" s="76"/>
      <c r="F650" s="76"/>
      <c r="G650" s="75"/>
      <c r="H650" s="75"/>
      <c r="I650" s="75"/>
      <c r="J650" s="75"/>
      <c r="K650" s="77"/>
      <c r="L650" s="77"/>
      <c r="M650" s="77"/>
      <c r="N650" s="77"/>
      <c r="O650" s="77"/>
      <c r="P650" s="77"/>
      <c r="Q650" s="77"/>
      <c r="R650" s="77"/>
      <c r="S650" s="77"/>
      <c r="T650" s="77"/>
      <c r="U650" s="77"/>
      <c r="V650" s="77"/>
      <c r="W650" s="77"/>
      <c r="X650" s="77"/>
    </row>
    <row r="651" spans="1:24" ht="15.75" customHeight="1" x14ac:dyDescent="0.4">
      <c r="A651" s="75"/>
      <c r="B651" s="75"/>
      <c r="C651" s="75"/>
      <c r="D651" s="75"/>
      <c r="E651" s="76"/>
      <c r="F651" s="76"/>
      <c r="G651" s="75"/>
      <c r="H651" s="75"/>
      <c r="I651" s="75"/>
      <c r="J651" s="75"/>
      <c r="K651" s="77"/>
      <c r="L651" s="77"/>
      <c r="M651" s="77"/>
      <c r="N651" s="77"/>
      <c r="O651" s="77"/>
      <c r="P651" s="77"/>
      <c r="Q651" s="77"/>
      <c r="R651" s="77"/>
      <c r="S651" s="77"/>
      <c r="T651" s="77"/>
      <c r="U651" s="77"/>
      <c r="V651" s="77"/>
      <c r="W651" s="77"/>
      <c r="X651" s="77"/>
    </row>
    <row r="652" spans="1:24" ht="15.75" customHeight="1" x14ac:dyDescent="0.4">
      <c r="A652" s="75"/>
      <c r="B652" s="75"/>
      <c r="C652" s="75"/>
      <c r="D652" s="75"/>
      <c r="E652" s="76"/>
      <c r="F652" s="76"/>
      <c r="G652" s="75"/>
      <c r="H652" s="75"/>
      <c r="I652" s="75"/>
      <c r="J652" s="75"/>
      <c r="K652" s="77"/>
      <c r="L652" s="77"/>
      <c r="M652" s="77"/>
      <c r="N652" s="77"/>
      <c r="O652" s="77"/>
      <c r="P652" s="77"/>
      <c r="Q652" s="77"/>
      <c r="R652" s="77"/>
      <c r="S652" s="77"/>
      <c r="T652" s="77"/>
      <c r="U652" s="77"/>
      <c r="V652" s="77"/>
      <c r="W652" s="77"/>
      <c r="X652" s="77"/>
    </row>
    <row r="653" spans="1:24" ht="15.75" customHeight="1" x14ac:dyDescent="0.4">
      <c r="A653" s="75"/>
      <c r="B653" s="75"/>
      <c r="C653" s="75"/>
      <c r="D653" s="75"/>
      <c r="E653" s="76"/>
      <c r="F653" s="76"/>
      <c r="G653" s="75"/>
      <c r="H653" s="75"/>
      <c r="I653" s="75"/>
      <c r="J653" s="75"/>
      <c r="K653" s="77"/>
      <c r="L653" s="77"/>
      <c r="M653" s="77"/>
      <c r="N653" s="77"/>
      <c r="O653" s="77"/>
      <c r="P653" s="77"/>
      <c r="Q653" s="77"/>
      <c r="R653" s="77"/>
      <c r="S653" s="77"/>
      <c r="T653" s="77"/>
      <c r="U653" s="77"/>
      <c r="V653" s="77"/>
      <c r="W653" s="77"/>
      <c r="X653" s="77"/>
    </row>
    <row r="654" spans="1:24" ht="15.75" customHeight="1" x14ac:dyDescent="0.4">
      <c r="A654" s="75"/>
      <c r="B654" s="75"/>
      <c r="C654" s="75"/>
      <c r="D654" s="75"/>
      <c r="E654" s="76"/>
      <c r="F654" s="76"/>
      <c r="G654" s="75"/>
      <c r="H654" s="75"/>
      <c r="I654" s="75"/>
      <c r="J654" s="75"/>
      <c r="K654" s="77"/>
      <c r="L654" s="77"/>
      <c r="M654" s="77"/>
      <c r="N654" s="77"/>
      <c r="O654" s="77"/>
      <c r="P654" s="77"/>
      <c r="Q654" s="77"/>
      <c r="R654" s="77"/>
      <c r="S654" s="77"/>
      <c r="T654" s="77"/>
      <c r="U654" s="77"/>
      <c r="V654" s="77"/>
      <c r="W654" s="77"/>
      <c r="X654" s="77"/>
    </row>
    <row r="655" spans="1:24" ht="15.75" customHeight="1" x14ac:dyDescent="0.4">
      <c r="A655" s="75"/>
      <c r="B655" s="75"/>
      <c r="C655" s="75"/>
      <c r="D655" s="75"/>
      <c r="E655" s="76"/>
      <c r="F655" s="76"/>
      <c r="G655" s="75"/>
      <c r="H655" s="75"/>
      <c r="I655" s="75"/>
      <c r="J655" s="75"/>
      <c r="K655" s="77"/>
      <c r="L655" s="77"/>
      <c r="M655" s="77"/>
      <c r="N655" s="77"/>
      <c r="O655" s="77"/>
      <c r="P655" s="77"/>
      <c r="Q655" s="77"/>
      <c r="R655" s="77"/>
      <c r="S655" s="77"/>
      <c r="T655" s="77"/>
      <c r="U655" s="77"/>
      <c r="V655" s="77"/>
      <c r="W655" s="77"/>
      <c r="X655" s="77"/>
    </row>
    <row r="656" spans="1:24" ht="15.75" customHeight="1" x14ac:dyDescent="0.4">
      <c r="A656" s="75"/>
      <c r="B656" s="75"/>
      <c r="C656" s="75"/>
      <c r="D656" s="75"/>
      <c r="E656" s="76"/>
      <c r="F656" s="76"/>
      <c r="G656" s="75"/>
      <c r="H656" s="75"/>
      <c r="I656" s="75"/>
      <c r="J656" s="75"/>
      <c r="K656" s="77"/>
      <c r="L656" s="77"/>
      <c r="M656" s="77"/>
      <c r="N656" s="77"/>
      <c r="O656" s="77"/>
      <c r="P656" s="77"/>
      <c r="Q656" s="77"/>
      <c r="R656" s="77"/>
      <c r="S656" s="77"/>
      <c r="T656" s="77"/>
      <c r="U656" s="77"/>
      <c r="V656" s="77"/>
      <c r="W656" s="77"/>
      <c r="X656" s="77"/>
    </row>
    <row r="657" spans="1:24" ht="15.75" customHeight="1" x14ac:dyDescent="0.4">
      <c r="A657" s="75"/>
      <c r="B657" s="75"/>
      <c r="C657" s="75"/>
      <c r="D657" s="75"/>
      <c r="E657" s="76"/>
      <c r="F657" s="76"/>
      <c r="G657" s="75"/>
      <c r="H657" s="75"/>
      <c r="I657" s="75"/>
      <c r="J657" s="75"/>
      <c r="K657" s="77"/>
      <c r="L657" s="77"/>
      <c r="M657" s="77"/>
      <c r="N657" s="77"/>
      <c r="O657" s="77"/>
      <c r="P657" s="77"/>
      <c r="Q657" s="77"/>
      <c r="R657" s="77"/>
      <c r="S657" s="77"/>
      <c r="T657" s="77"/>
      <c r="U657" s="77"/>
      <c r="V657" s="77"/>
      <c r="W657" s="77"/>
      <c r="X657" s="77"/>
    </row>
    <row r="658" spans="1:24" ht="15.75" customHeight="1" x14ac:dyDescent="0.4">
      <c r="A658" s="75"/>
      <c r="B658" s="75"/>
      <c r="C658" s="75"/>
      <c r="D658" s="75"/>
      <c r="E658" s="76"/>
      <c r="F658" s="76"/>
      <c r="G658" s="75"/>
      <c r="H658" s="75"/>
      <c r="I658" s="75"/>
      <c r="J658" s="75"/>
      <c r="K658" s="77"/>
      <c r="L658" s="77"/>
      <c r="M658" s="77"/>
      <c r="N658" s="77"/>
      <c r="O658" s="77"/>
      <c r="P658" s="77"/>
      <c r="Q658" s="77"/>
      <c r="R658" s="77"/>
      <c r="S658" s="77"/>
      <c r="T658" s="77"/>
      <c r="U658" s="77"/>
      <c r="V658" s="77"/>
      <c r="W658" s="77"/>
      <c r="X658" s="77"/>
    </row>
    <row r="659" spans="1:24" ht="15.75" customHeight="1" x14ac:dyDescent="0.4">
      <c r="A659" s="75"/>
      <c r="B659" s="75"/>
      <c r="C659" s="75"/>
      <c r="D659" s="75"/>
      <c r="E659" s="76"/>
      <c r="F659" s="76"/>
      <c r="G659" s="75"/>
      <c r="H659" s="75"/>
      <c r="I659" s="75"/>
      <c r="J659" s="75"/>
      <c r="K659" s="77"/>
      <c r="L659" s="77"/>
      <c r="M659" s="77"/>
      <c r="N659" s="77"/>
      <c r="O659" s="77"/>
      <c r="P659" s="77"/>
      <c r="Q659" s="77"/>
      <c r="R659" s="77"/>
      <c r="S659" s="77"/>
      <c r="T659" s="77"/>
      <c r="U659" s="77"/>
      <c r="V659" s="77"/>
      <c r="W659" s="77"/>
      <c r="X659" s="77"/>
    </row>
    <row r="660" spans="1:24" ht="15.75" customHeight="1" x14ac:dyDescent="0.4">
      <c r="A660" s="75"/>
      <c r="B660" s="75"/>
      <c r="C660" s="75"/>
      <c r="D660" s="75"/>
      <c r="E660" s="76"/>
      <c r="F660" s="76"/>
      <c r="G660" s="75"/>
      <c r="H660" s="75"/>
      <c r="I660" s="75"/>
      <c r="J660" s="75"/>
      <c r="K660" s="77"/>
      <c r="L660" s="77"/>
      <c r="M660" s="77"/>
      <c r="N660" s="77"/>
      <c r="O660" s="77"/>
      <c r="P660" s="77"/>
      <c r="Q660" s="77"/>
      <c r="R660" s="77"/>
      <c r="S660" s="77"/>
      <c r="T660" s="77"/>
      <c r="U660" s="77"/>
      <c r="V660" s="77"/>
      <c r="W660" s="77"/>
      <c r="X660" s="77"/>
    </row>
    <row r="661" spans="1:24" ht="15.75" customHeight="1" x14ac:dyDescent="0.4">
      <c r="A661" s="75"/>
      <c r="B661" s="75"/>
      <c r="C661" s="75"/>
      <c r="D661" s="75"/>
      <c r="E661" s="76"/>
      <c r="F661" s="76"/>
      <c r="G661" s="75"/>
      <c r="H661" s="75"/>
      <c r="I661" s="75"/>
      <c r="J661" s="75"/>
      <c r="K661" s="77"/>
      <c r="L661" s="77"/>
      <c r="M661" s="77"/>
      <c r="N661" s="77"/>
      <c r="O661" s="77"/>
      <c r="P661" s="77"/>
      <c r="Q661" s="77"/>
      <c r="R661" s="77"/>
      <c r="S661" s="77"/>
      <c r="T661" s="77"/>
      <c r="U661" s="77"/>
      <c r="V661" s="77"/>
      <c r="W661" s="77"/>
      <c r="X661" s="77"/>
    </row>
    <row r="662" spans="1:24" ht="15.75" customHeight="1" x14ac:dyDescent="0.4">
      <c r="A662" s="75"/>
      <c r="B662" s="75"/>
      <c r="C662" s="75"/>
      <c r="D662" s="75"/>
      <c r="E662" s="76"/>
      <c r="F662" s="76"/>
      <c r="G662" s="75"/>
      <c r="H662" s="75"/>
      <c r="I662" s="75"/>
      <c r="J662" s="75"/>
      <c r="K662" s="77"/>
      <c r="L662" s="77"/>
      <c r="M662" s="77"/>
      <c r="N662" s="77"/>
      <c r="O662" s="77"/>
      <c r="P662" s="77"/>
      <c r="Q662" s="77"/>
      <c r="R662" s="77"/>
      <c r="S662" s="77"/>
      <c r="T662" s="77"/>
      <c r="U662" s="77"/>
      <c r="V662" s="77"/>
      <c r="W662" s="77"/>
      <c r="X662" s="77"/>
    </row>
    <row r="663" spans="1:24" ht="15.75" customHeight="1" x14ac:dyDescent="0.4">
      <c r="A663" s="75"/>
      <c r="B663" s="75"/>
      <c r="C663" s="75"/>
      <c r="D663" s="75"/>
      <c r="E663" s="76"/>
      <c r="F663" s="76"/>
      <c r="G663" s="75"/>
      <c r="H663" s="75"/>
      <c r="I663" s="75"/>
      <c r="J663" s="75"/>
      <c r="K663" s="77"/>
      <c r="L663" s="77"/>
      <c r="M663" s="77"/>
      <c r="N663" s="77"/>
      <c r="O663" s="77"/>
      <c r="P663" s="77"/>
      <c r="Q663" s="77"/>
      <c r="R663" s="77"/>
      <c r="S663" s="77"/>
      <c r="T663" s="77"/>
      <c r="U663" s="77"/>
      <c r="V663" s="77"/>
      <c r="W663" s="77"/>
      <c r="X663" s="77"/>
    </row>
    <row r="664" spans="1:24" ht="15.75" customHeight="1" x14ac:dyDescent="0.4">
      <c r="A664" s="75"/>
      <c r="B664" s="75"/>
      <c r="C664" s="75"/>
      <c r="D664" s="75"/>
      <c r="E664" s="76"/>
      <c r="F664" s="76"/>
      <c r="G664" s="75"/>
      <c r="H664" s="75"/>
      <c r="I664" s="75"/>
      <c r="J664" s="75"/>
      <c r="K664" s="77"/>
      <c r="L664" s="77"/>
      <c r="M664" s="77"/>
      <c r="N664" s="77"/>
      <c r="O664" s="77"/>
      <c r="P664" s="77"/>
      <c r="Q664" s="77"/>
      <c r="R664" s="77"/>
      <c r="S664" s="77"/>
      <c r="T664" s="77"/>
      <c r="U664" s="77"/>
      <c r="V664" s="77"/>
      <c r="W664" s="77"/>
      <c r="X664" s="77"/>
    </row>
    <row r="665" spans="1:24" ht="15.75" customHeight="1" x14ac:dyDescent="0.4">
      <c r="A665" s="75"/>
      <c r="B665" s="75"/>
      <c r="C665" s="75"/>
      <c r="D665" s="75"/>
      <c r="E665" s="76"/>
      <c r="F665" s="76"/>
      <c r="G665" s="75"/>
      <c r="H665" s="75"/>
      <c r="I665" s="75"/>
      <c r="J665" s="75"/>
      <c r="K665" s="77"/>
      <c r="L665" s="77"/>
      <c r="M665" s="77"/>
      <c r="N665" s="77"/>
      <c r="O665" s="77"/>
      <c r="P665" s="77"/>
      <c r="Q665" s="77"/>
      <c r="R665" s="77"/>
      <c r="S665" s="77"/>
      <c r="T665" s="77"/>
      <c r="U665" s="77"/>
      <c r="V665" s="77"/>
      <c r="W665" s="77"/>
      <c r="X665" s="77"/>
    </row>
    <row r="666" spans="1:24" ht="15.75" customHeight="1" x14ac:dyDescent="0.4">
      <c r="A666" s="75"/>
      <c r="B666" s="75"/>
      <c r="C666" s="75"/>
      <c r="D666" s="75"/>
      <c r="E666" s="76"/>
      <c r="F666" s="76"/>
      <c r="G666" s="75"/>
      <c r="H666" s="75"/>
      <c r="I666" s="75"/>
      <c r="J666" s="75"/>
      <c r="K666" s="77"/>
      <c r="L666" s="77"/>
      <c r="M666" s="77"/>
      <c r="N666" s="77"/>
      <c r="O666" s="77"/>
      <c r="P666" s="77"/>
      <c r="Q666" s="77"/>
      <c r="R666" s="77"/>
      <c r="S666" s="77"/>
      <c r="T666" s="77"/>
      <c r="U666" s="77"/>
      <c r="V666" s="77"/>
      <c r="W666" s="77"/>
      <c r="X666" s="77"/>
    </row>
    <row r="667" spans="1:24" ht="15.75" customHeight="1" x14ac:dyDescent="0.4">
      <c r="A667" s="75"/>
      <c r="B667" s="75"/>
      <c r="C667" s="75"/>
      <c r="D667" s="75"/>
      <c r="E667" s="76"/>
      <c r="F667" s="76"/>
      <c r="G667" s="75"/>
      <c r="H667" s="75"/>
      <c r="I667" s="75"/>
      <c r="J667" s="75"/>
      <c r="K667" s="77"/>
      <c r="L667" s="77"/>
      <c r="M667" s="77"/>
      <c r="N667" s="77"/>
      <c r="O667" s="77"/>
      <c r="P667" s="77"/>
      <c r="Q667" s="77"/>
      <c r="R667" s="77"/>
      <c r="S667" s="77"/>
      <c r="T667" s="77"/>
      <c r="U667" s="77"/>
      <c r="V667" s="77"/>
      <c r="W667" s="77"/>
      <c r="X667" s="77"/>
    </row>
    <row r="668" spans="1:24" ht="15.75" customHeight="1" x14ac:dyDescent="0.4">
      <c r="A668" s="75"/>
      <c r="B668" s="75"/>
      <c r="C668" s="75"/>
      <c r="D668" s="75"/>
      <c r="E668" s="76"/>
      <c r="F668" s="76"/>
      <c r="G668" s="75"/>
      <c r="H668" s="75"/>
      <c r="I668" s="75"/>
      <c r="J668" s="75"/>
      <c r="K668" s="77"/>
      <c r="L668" s="77"/>
      <c r="M668" s="77"/>
      <c r="N668" s="77"/>
      <c r="O668" s="77"/>
      <c r="P668" s="77"/>
      <c r="Q668" s="77"/>
      <c r="R668" s="77"/>
      <c r="S668" s="77"/>
      <c r="T668" s="77"/>
      <c r="U668" s="77"/>
      <c r="V668" s="77"/>
      <c r="W668" s="77"/>
      <c r="X668" s="77"/>
    </row>
    <row r="669" spans="1:24" ht="15.75" customHeight="1" x14ac:dyDescent="0.4">
      <c r="A669" s="75"/>
      <c r="B669" s="75"/>
      <c r="C669" s="75"/>
      <c r="D669" s="75"/>
      <c r="E669" s="76"/>
      <c r="F669" s="76"/>
      <c r="G669" s="75"/>
      <c r="H669" s="75"/>
      <c r="I669" s="75"/>
      <c r="J669" s="75"/>
      <c r="K669" s="77"/>
      <c r="L669" s="77"/>
      <c r="M669" s="77"/>
      <c r="N669" s="77"/>
      <c r="O669" s="77"/>
      <c r="P669" s="77"/>
      <c r="Q669" s="77"/>
      <c r="R669" s="77"/>
      <c r="S669" s="77"/>
      <c r="T669" s="77"/>
      <c r="U669" s="77"/>
      <c r="V669" s="77"/>
      <c r="W669" s="77"/>
      <c r="X669" s="77"/>
    </row>
    <row r="670" spans="1:24" ht="15.75" customHeight="1" x14ac:dyDescent="0.4">
      <c r="A670" s="75"/>
      <c r="B670" s="75"/>
      <c r="C670" s="75"/>
      <c r="D670" s="75"/>
      <c r="E670" s="76"/>
      <c r="F670" s="76"/>
      <c r="G670" s="75"/>
      <c r="H670" s="75"/>
      <c r="I670" s="75"/>
      <c r="J670" s="75"/>
      <c r="K670" s="77"/>
      <c r="L670" s="77"/>
      <c r="M670" s="77"/>
      <c r="N670" s="77"/>
      <c r="O670" s="77"/>
      <c r="P670" s="77"/>
      <c r="Q670" s="77"/>
      <c r="R670" s="77"/>
      <c r="S670" s="77"/>
      <c r="T670" s="77"/>
      <c r="U670" s="77"/>
      <c r="V670" s="77"/>
      <c r="W670" s="77"/>
      <c r="X670" s="77"/>
    </row>
    <row r="671" spans="1:24" ht="15.75" customHeight="1" x14ac:dyDescent="0.4">
      <c r="A671" s="75"/>
      <c r="B671" s="75"/>
      <c r="C671" s="75"/>
      <c r="D671" s="75"/>
      <c r="E671" s="76"/>
      <c r="F671" s="76"/>
      <c r="G671" s="75"/>
      <c r="H671" s="75"/>
      <c r="I671" s="75"/>
      <c r="J671" s="75"/>
      <c r="K671" s="77"/>
      <c r="L671" s="77"/>
      <c r="M671" s="77"/>
      <c r="N671" s="77"/>
      <c r="O671" s="77"/>
      <c r="P671" s="77"/>
      <c r="Q671" s="77"/>
      <c r="R671" s="77"/>
      <c r="S671" s="77"/>
      <c r="T671" s="77"/>
      <c r="U671" s="77"/>
      <c r="V671" s="77"/>
      <c r="W671" s="77"/>
      <c r="X671" s="77"/>
    </row>
    <row r="672" spans="1:24" ht="15.75" customHeight="1" x14ac:dyDescent="0.4">
      <c r="A672" s="75"/>
      <c r="B672" s="75"/>
      <c r="C672" s="75"/>
      <c r="D672" s="75"/>
      <c r="E672" s="76"/>
      <c r="F672" s="76"/>
      <c r="G672" s="75"/>
      <c r="H672" s="75"/>
      <c r="I672" s="75"/>
      <c r="J672" s="75"/>
      <c r="K672" s="77"/>
      <c r="L672" s="77"/>
      <c r="M672" s="77"/>
      <c r="N672" s="77"/>
      <c r="O672" s="77"/>
      <c r="P672" s="77"/>
      <c r="Q672" s="77"/>
      <c r="R672" s="77"/>
      <c r="S672" s="77"/>
      <c r="T672" s="77"/>
      <c r="U672" s="77"/>
      <c r="V672" s="77"/>
      <c r="W672" s="77"/>
      <c r="X672" s="77"/>
    </row>
    <row r="673" spans="1:24" ht="15.75" customHeight="1" x14ac:dyDescent="0.4">
      <c r="A673" s="75"/>
      <c r="B673" s="75"/>
      <c r="C673" s="75"/>
      <c r="D673" s="75"/>
      <c r="E673" s="76"/>
      <c r="F673" s="76"/>
      <c r="G673" s="75"/>
      <c r="H673" s="75"/>
      <c r="I673" s="75"/>
      <c r="J673" s="75"/>
      <c r="K673" s="77"/>
      <c r="L673" s="77"/>
      <c r="M673" s="77"/>
      <c r="N673" s="77"/>
      <c r="O673" s="77"/>
      <c r="P673" s="77"/>
      <c r="Q673" s="77"/>
      <c r="R673" s="77"/>
      <c r="S673" s="77"/>
      <c r="T673" s="77"/>
      <c r="U673" s="77"/>
      <c r="V673" s="77"/>
      <c r="W673" s="77"/>
      <c r="X673" s="77"/>
    </row>
    <row r="674" spans="1:24" ht="15.75" customHeight="1" x14ac:dyDescent="0.4">
      <c r="A674" s="75"/>
      <c r="B674" s="75"/>
      <c r="C674" s="75"/>
      <c r="D674" s="75"/>
      <c r="E674" s="76"/>
      <c r="F674" s="76"/>
      <c r="G674" s="75"/>
      <c r="H674" s="75"/>
      <c r="I674" s="75"/>
      <c r="J674" s="75"/>
      <c r="K674" s="77"/>
      <c r="L674" s="77"/>
      <c r="M674" s="77"/>
      <c r="N674" s="77"/>
      <c r="O674" s="77"/>
      <c r="P674" s="77"/>
      <c r="Q674" s="77"/>
      <c r="R674" s="77"/>
      <c r="S674" s="77"/>
      <c r="T674" s="77"/>
      <c r="U674" s="77"/>
      <c r="V674" s="77"/>
      <c r="W674" s="77"/>
      <c r="X674" s="77"/>
    </row>
    <row r="675" spans="1:24" ht="15.75" customHeight="1" x14ac:dyDescent="0.4">
      <c r="A675" s="75"/>
      <c r="B675" s="75"/>
      <c r="C675" s="75"/>
      <c r="D675" s="75"/>
      <c r="E675" s="76"/>
      <c r="F675" s="76"/>
      <c r="G675" s="75"/>
      <c r="H675" s="75"/>
      <c r="I675" s="75"/>
      <c r="J675" s="75"/>
      <c r="K675" s="77"/>
      <c r="L675" s="77"/>
      <c r="M675" s="77"/>
      <c r="N675" s="77"/>
      <c r="O675" s="77"/>
      <c r="P675" s="77"/>
      <c r="Q675" s="77"/>
      <c r="R675" s="77"/>
      <c r="S675" s="77"/>
      <c r="T675" s="77"/>
      <c r="U675" s="77"/>
      <c r="V675" s="77"/>
      <c r="W675" s="77"/>
      <c r="X675" s="77"/>
    </row>
    <row r="676" spans="1:24" ht="15.75" customHeight="1" x14ac:dyDescent="0.4">
      <c r="A676" s="75"/>
      <c r="B676" s="75"/>
      <c r="C676" s="75"/>
      <c r="D676" s="75"/>
      <c r="E676" s="76"/>
      <c r="F676" s="76"/>
      <c r="G676" s="75"/>
      <c r="H676" s="75"/>
      <c r="I676" s="75"/>
      <c r="J676" s="75"/>
      <c r="K676" s="77"/>
      <c r="L676" s="77"/>
      <c r="M676" s="77"/>
      <c r="N676" s="77"/>
      <c r="O676" s="77"/>
      <c r="P676" s="77"/>
      <c r="Q676" s="77"/>
      <c r="R676" s="77"/>
      <c r="S676" s="77"/>
      <c r="T676" s="77"/>
      <c r="U676" s="77"/>
      <c r="V676" s="77"/>
      <c r="W676" s="77"/>
      <c r="X676" s="77"/>
    </row>
    <row r="677" spans="1:24" ht="15.75" customHeight="1" x14ac:dyDescent="0.4">
      <c r="A677" s="75"/>
      <c r="B677" s="75"/>
      <c r="C677" s="75"/>
      <c r="D677" s="75"/>
      <c r="E677" s="76"/>
      <c r="F677" s="76"/>
      <c r="G677" s="75"/>
      <c r="H677" s="75"/>
      <c r="I677" s="75"/>
      <c r="J677" s="75"/>
      <c r="K677" s="77"/>
      <c r="L677" s="77"/>
      <c r="M677" s="77"/>
      <c r="N677" s="77"/>
      <c r="O677" s="77"/>
      <c r="P677" s="77"/>
      <c r="Q677" s="77"/>
      <c r="R677" s="77"/>
      <c r="S677" s="77"/>
      <c r="T677" s="77"/>
      <c r="U677" s="77"/>
      <c r="V677" s="77"/>
      <c r="W677" s="77"/>
      <c r="X677" s="77"/>
    </row>
    <row r="678" spans="1:24" ht="15.75" customHeight="1" x14ac:dyDescent="0.4">
      <c r="A678" s="75"/>
      <c r="B678" s="75"/>
      <c r="C678" s="75"/>
      <c r="D678" s="75"/>
      <c r="E678" s="76"/>
      <c r="F678" s="76"/>
      <c r="G678" s="75"/>
      <c r="H678" s="75"/>
      <c r="I678" s="75"/>
      <c r="J678" s="75"/>
      <c r="K678" s="77"/>
      <c r="L678" s="77"/>
      <c r="M678" s="77"/>
      <c r="N678" s="77"/>
      <c r="O678" s="77"/>
      <c r="P678" s="77"/>
      <c r="Q678" s="77"/>
      <c r="R678" s="77"/>
      <c r="S678" s="77"/>
      <c r="T678" s="77"/>
      <c r="U678" s="77"/>
      <c r="V678" s="77"/>
      <c r="W678" s="77"/>
      <c r="X678" s="77"/>
    </row>
    <row r="679" spans="1:24" ht="15.75" customHeight="1" x14ac:dyDescent="0.4">
      <c r="A679" s="75"/>
      <c r="B679" s="75"/>
      <c r="C679" s="75"/>
      <c r="D679" s="75"/>
      <c r="E679" s="76"/>
      <c r="F679" s="76"/>
      <c r="G679" s="75"/>
      <c r="H679" s="75"/>
      <c r="I679" s="75"/>
      <c r="J679" s="75"/>
      <c r="K679" s="77"/>
      <c r="L679" s="77"/>
      <c r="M679" s="77"/>
      <c r="N679" s="77"/>
      <c r="O679" s="77"/>
      <c r="P679" s="77"/>
      <c r="Q679" s="77"/>
      <c r="R679" s="77"/>
      <c r="S679" s="77"/>
      <c r="T679" s="77"/>
      <c r="U679" s="77"/>
      <c r="V679" s="77"/>
      <c r="W679" s="77"/>
      <c r="X679" s="77"/>
    </row>
    <row r="680" spans="1:24" ht="15.75" customHeight="1" x14ac:dyDescent="0.4">
      <c r="A680" s="75"/>
      <c r="B680" s="75"/>
      <c r="C680" s="75"/>
      <c r="D680" s="75"/>
      <c r="E680" s="76"/>
      <c r="F680" s="76"/>
      <c r="G680" s="75"/>
      <c r="H680" s="75"/>
      <c r="I680" s="75"/>
      <c r="J680" s="75"/>
      <c r="K680" s="77"/>
      <c r="L680" s="77"/>
      <c r="M680" s="77"/>
      <c r="N680" s="77"/>
      <c r="O680" s="77"/>
      <c r="P680" s="77"/>
      <c r="Q680" s="77"/>
      <c r="R680" s="77"/>
      <c r="S680" s="77"/>
      <c r="T680" s="77"/>
      <c r="U680" s="77"/>
      <c r="V680" s="77"/>
      <c r="W680" s="77"/>
      <c r="X680" s="77"/>
    </row>
    <row r="681" spans="1:24" ht="15.75" customHeight="1" x14ac:dyDescent="0.4">
      <c r="A681" s="75"/>
      <c r="B681" s="75"/>
      <c r="C681" s="75"/>
      <c r="D681" s="75"/>
      <c r="E681" s="76"/>
      <c r="F681" s="76"/>
      <c r="G681" s="75"/>
      <c r="H681" s="75"/>
      <c r="I681" s="75"/>
      <c r="J681" s="75"/>
      <c r="K681" s="77"/>
      <c r="L681" s="77"/>
      <c r="M681" s="77"/>
      <c r="N681" s="77"/>
      <c r="O681" s="77"/>
      <c r="P681" s="77"/>
      <c r="Q681" s="77"/>
      <c r="R681" s="77"/>
      <c r="S681" s="77"/>
      <c r="T681" s="77"/>
      <c r="U681" s="77"/>
      <c r="V681" s="77"/>
      <c r="W681" s="77"/>
      <c r="X681" s="77"/>
    </row>
    <row r="682" spans="1:24" ht="15.75" customHeight="1" x14ac:dyDescent="0.4">
      <c r="A682" s="75"/>
      <c r="B682" s="75"/>
      <c r="C682" s="75"/>
      <c r="D682" s="75"/>
      <c r="E682" s="76"/>
      <c r="F682" s="76"/>
      <c r="G682" s="75"/>
      <c r="H682" s="75"/>
      <c r="I682" s="75"/>
      <c r="J682" s="75"/>
      <c r="K682" s="77"/>
      <c r="L682" s="77"/>
      <c r="M682" s="77"/>
      <c r="N682" s="77"/>
      <c r="O682" s="77"/>
      <c r="P682" s="77"/>
      <c r="Q682" s="77"/>
      <c r="R682" s="77"/>
      <c r="S682" s="77"/>
      <c r="T682" s="77"/>
      <c r="U682" s="77"/>
      <c r="V682" s="77"/>
      <c r="W682" s="77"/>
      <c r="X682" s="77"/>
    </row>
    <row r="683" spans="1:24" ht="15.75" customHeight="1" x14ac:dyDescent="0.4">
      <c r="A683" s="75"/>
      <c r="B683" s="75"/>
      <c r="C683" s="75"/>
      <c r="D683" s="75"/>
      <c r="E683" s="76"/>
      <c r="F683" s="76"/>
      <c r="G683" s="75"/>
      <c r="H683" s="75"/>
      <c r="I683" s="75"/>
      <c r="J683" s="75"/>
      <c r="K683" s="77"/>
      <c r="L683" s="77"/>
      <c r="M683" s="77"/>
      <c r="N683" s="77"/>
      <c r="O683" s="77"/>
      <c r="P683" s="77"/>
      <c r="Q683" s="77"/>
      <c r="R683" s="77"/>
      <c r="S683" s="77"/>
      <c r="T683" s="77"/>
      <c r="U683" s="77"/>
      <c r="V683" s="77"/>
      <c r="W683" s="77"/>
      <c r="X683" s="77"/>
    </row>
    <row r="684" spans="1:24" ht="15.75" customHeight="1" x14ac:dyDescent="0.4">
      <c r="A684" s="75"/>
      <c r="B684" s="75"/>
      <c r="C684" s="75"/>
      <c r="D684" s="75"/>
      <c r="E684" s="76"/>
      <c r="F684" s="76"/>
      <c r="G684" s="75"/>
      <c r="H684" s="75"/>
      <c r="I684" s="75"/>
      <c r="J684" s="75"/>
      <c r="K684" s="77"/>
      <c r="L684" s="77"/>
      <c r="M684" s="77"/>
      <c r="N684" s="77"/>
      <c r="O684" s="77"/>
      <c r="P684" s="77"/>
      <c r="Q684" s="77"/>
      <c r="R684" s="77"/>
      <c r="S684" s="77"/>
      <c r="T684" s="77"/>
      <c r="U684" s="77"/>
      <c r="V684" s="77"/>
      <c r="W684" s="77"/>
      <c r="X684" s="77"/>
    </row>
    <row r="685" spans="1:24" ht="15.75" customHeight="1" x14ac:dyDescent="0.4">
      <c r="A685" s="75"/>
      <c r="B685" s="75"/>
      <c r="C685" s="75"/>
      <c r="D685" s="75"/>
      <c r="E685" s="76"/>
      <c r="F685" s="76"/>
      <c r="G685" s="75"/>
      <c r="H685" s="75"/>
      <c r="I685" s="75"/>
      <c r="J685" s="75"/>
      <c r="K685" s="77"/>
      <c r="L685" s="77"/>
      <c r="M685" s="77"/>
      <c r="N685" s="77"/>
      <c r="O685" s="77"/>
      <c r="P685" s="77"/>
      <c r="Q685" s="77"/>
      <c r="R685" s="77"/>
      <c r="S685" s="77"/>
      <c r="T685" s="77"/>
      <c r="U685" s="77"/>
      <c r="V685" s="77"/>
      <c r="W685" s="77"/>
      <c r="X685" s="77"/>
    </row>
    <row r="686" spans="1:24" ht="15.75" customHeight="1" x14ac:dyDescent="0.4">
      <c r="A686" s="75"/>
      <c r="B686" s="75"/>
      <c r="C686" s="75"/>
      <c r="D686" s="75"/>
      <c r="E686" s="76"/>
      <c r="F686" s="76"/>
      <c r="G686" s="75"/>
      <c r="H686" s="75"/>
      <c r="I686" s="75"/>
      <c r="J686" s="75"/>
      <c r="K686" s="77"/>
      <c r="L686" s="77"/>
      <c r="M686" s="77"/>
      <c r="N686" s="77"/>
      <c r="O686" s="77"/>
      <c r="P686" s="77"/>
      <c r="Q686" s="77"/>
      <c r="R686" s="77"/>
      <c r="S686" s="77"/>
      <c r="T686" s="77"/>
      <c r="U686" s="77"/>
      <c r="V686" s="77"/>
      <c r="W686" s="77"/>
      <c r="X686" s="77"/>
    </row>
    <row r="687" spans="1:24" ht="15.75" customHeight="1" x14ac:dyDescent="0.4">
      <c r="A687" s="75"/>
      <c r="B687" s="75"/>
      <c r="C687" s="75"/>
      <c r="D687" s="75"/>
      <c r="E687" s="76"/>
      <c r="F687" s="76"/>
      <c r="G687" s="75"/>
      <c r="H687" s="75"/>
      <c r="I687" s="75"/>
      <c r="J687" s="75"/>
      <c r="K687" s="77"/>
      <c r="L687" s="77"/>
      <c r="M687" s="77"/>
      <c r="N687" s="77"/>
      <c r="O687" s="77"/>
      <c r="P687" s="77"/>
      <c r="Q687" s="77"/>
      <c r="R687" s="77"/>
      <c r="S687" s="77"/>
      <c r="T687" s="77"/>
      <c r="U687" s="77"/>
      <c r="V687" s="77"/>
      <c r="W687" s="77"/>
      <c r="X687" s="77"/>
    </row>
    <row r="688" spans="1:24" ht="15.75" customHeight="1" x14ac:dyDescent="0.4">
      <c r="A688" s="75"/>
      <c r="B688" s="75"/>
      <c r="C688" s="75"/>
      <c r="D688" s="75"/>
      <c r="E688" s="76"/>
      <c r="F688" s="76"/>
      <c r="G688" s="75"/>
      <c r="H688" s="75"/>
      <c r="I688" s="75"/>
      <c r="J688" s="75"/>
      <c r="K688" s="77"/>
      <c r="L688" s="77"/>
      <c r="M688" s="77"/>
      <c r="N688" s="77"/>
      <c r="O688" s="77"/>
      <c r="P688" s="77"/>
      <c r="Q688" s="77"/>
      <c r="R688" s="77"/>
      <c r="S688" s="77"/>
      <c r="T688" s="77"/>
      <c r="U688" s="77"/>
      <c r="V688" s="77"/>
      <c r="W688" s="77"/>
      <c r="X688" s="77"/>
    </row>
    <row r="689" spans="1:24" ht="15.75" customHeight="1" x14ac:dyDescent="0.4">
      <c r="A689" s="75"/>
      <c r="B689" s="75"/>
      <c r="C689" s="75"/>
      <c r="D689" s="75"/>
      <c r="E689" s="76"/>
      <c r="F689" s="76"/>
      <c r="G689" s="75"/>
      <c r="H689" s="75"/>
      <c r="I689" s="75"/>
      <c r="J689" s="75"/>
      <c r="K689" s="77"/>
      <c r="L689" s="77"/>
      <c r="M689" s="77"/>
      <c r="N689" s="77"/>
      <c r="O689" s="77"/>
      <c r="P689" s="77"/>
      <c r="Q689" s="77"/>
      <c r="R689" s="77"/>
      <c r="S689" s="77"/>
      <c r="T689" s="77"/>
      <c r="U689" s="77"/>
      <c r="V689" s="77"/>
      <c r="W689" s="77"/>
      <c r="X689" s="77"/>
    </row>
    <row r="690" spans="1:24" ht="15.75" customHeight="1" x14ac:dyDescent="0.4">
      <c r="A690" s="75"/>
      <c r="B690" s="75"/>
      <c r="C690" s="75"/>
      <c r="D690" s="75"/>
      <c r="E690" s="76"/>
      <c r="F690" s="76"/>
      <c r="G690" s="75"/>
      <c r="H690" s="75"/>
      <c r="I690" s="75"/>
      <c r="J690" s="75"/>
      <c r="K690" s="77"/>
      <c r="L690" s="77"/>
      <c r="M690" s="77"/>
      <c r="N690" s="77"/>
      <c r="O690" s="77"/>
      <c r="P690" s="77"/>
      <c r="Q690" s="77"/>
      <c r="R690" s="77"/>
      <c r="S690" s="77"/>
      <c r="T690" s="77"/>
      <c r="U690" s="77"/>
      <c r="V690" s="77"/>
      <c r="W690" s="77"/>
      <c r="X690" s="77"/>
    </row>
    <row r="691" spans="1:24" ht="15.75" customHeight="1" x14ac:dyDescent="0.4">
      <c r="A691" s="75"/>
      <c r="B691" s="75"/>
      <c r="C691" s="75"/>
      <c r="D691" s="75"/>
      <c r="E691" s="76"/>
      <c r="F691" s="76"/>
      <c r="G691" s="75"/>
      <c r="H691" s="75"/>
      <c r="I691" s="75"/>
      <c r="J691" s="75"/>
      <c r="K691" s="77"/>
      <c r="L691" s="77"/>
      <c r="M691" s="77"/>
      <c r="N691" s="77"/>
      <c r="O691" s="77"/>
      <c r="P691" s="77"/>
      <c r="Q691" s="77"/>
      <c r="R691" s="77"/>
      <c r="S691" s="77"/>
      <c r="T691" s="77"/>
      <c r="U691" s="77"/>
      <c r="V691" s="77"/>
      <c r="W691" s="77"/>
      <c r="X691" s="77"/>
    </row>
    <row r="692" spans="1:24" ht="15.75" customHeight="1" x14ac:dyDescent="0.4">
      <c r="A692" s="75"/>
      <c r="B692" s="75"/>
      <c r="C692" s="75"/>
      <c r="D692" s="75"/>
      <c r="E692" s="76"/>
      <c r="F692" s="76"/>
      <c r="G692" s="75"/>
      <c r="H692" s="75"/>
      <c r="I692" s="75"/>
      <c r="J692" s="75"/>
      <c r="K692" s="77"/>
      <c r="L692" s="77"/>
      <c r="M692" s="77"/>
      <c r="N692" s="77"/>
      <c r="O692" s="77"/>
      <c r="P692" s="77"/>
      <c r="Q692" s="77"/>
      <c r="R692" s="77"/>
      <c r="S692" s="77"/>
      <c r="T692" s="77"/>
      <c r="U692" s="77"/>
      <c r="V692" s="77"/>
      <c r="W692" s="77"/>
      <c r="X692" s="77"/>
    </row>
    <row r="693" spans="1:24" ht="15.75" customHeight="1" x14ac:dyDescent="0.4">
      <c r="A693" s="75"/>
      <c r="B693" s="75"/>
      <c r="C693" s="75"/>
      <c r="D693" s="75"/>
      <c r="E693" s="76"/>
      <c r="F693" s="76"/>
      <c r="G693" s="75"/>
      <c r="H693" s="75"/>
      <c r="I693" s="75"/>
      <c r="J693" s="75"/>
      <c r="K693" s="77"/>
      <c r="L693" s="77"/>
      <c r="M693" s="77"/>
      <c r="N693" s="77"/>
      <c r="O693" s="77"/>
      <c r="P693" s="77"/>
      <c r="Q693" s="77"/>
      <c r="R693" s="77"/>
      <c r="S693" s="77"/>
      <c r="T693" s="77"/>
      <c r="U693" s="77"/>
      <c r="V693" s="77"/>
      <c r="W693" s="77"/>
      <c r="X693" s="77"/>
    </row>
    <row r="694" spans="1:24" ht="15.75" customHeight="1" x14ac:dyDescent="0.4">
      <c r="A694" s="75"/>
      <c r="B694" s="75"/>
      <c r="C694" s="75"/>
      <c r="D694" s="75"/>
      <c r="E694" s="76"/>
      <c r="F694" s="76"/>
      <c r="G694" s="75"/>
      <c r="H694" s="75"/>
      <c r="I694" s="75"/>
      <c r="J694" s="75"/>
      <c r="K694" s="77"/>
      <c r="L694" s="77"/>
      <c r="M694" s="77"/>
      <c r="N694" s="77"/>
      <c r="O694" s="77"/>
      <c r="P694" s="77"/>
      <c r="Q694" s="77"/>
      <c r="R694" s="77"/>
      <c r="S694" s="77"/>
      <c r="T694" s="77"/>
      <c r="U694" s="77"/>
      <c r="V694" s="77"/>
      <c r="W694" s="77"/>
      <c r="X694" s="77"/>
    </row>
    <row r="695" spans="1:24" ht="15.75" customHeight="1" x14ac:dyDescent="0.4">
      <c r="A695" s="75"/>
      <c r="B695" s="75"/>
      <c r="C695" s="75"/>
      <c r="D695" s="75"/>
      <c r="E695" s="76"/>
      <c r="F695" s="76"/>
      <c r="G695" s="75"/>
      <c r="H695" s="75"/>
      <c r="I695" s="75"/>
      <c r="J695" s="75"/>
      <c r="K695" s="77"/>
      <c r="L695" s="77"/>
      <c r="M695" s="77"/>
      <c r="N695" s="77"/>
      <c r="O695" s="77"/>
      <c r="P695" s="77"/>
      <c r="Q695" s="77"/>
      <c r="R695" s="77"/>
      <c r="S695" s="77"/>
      <c r="T695" s="77"/>
      <c r="U695" s="77"/>
      <c r="V695" s="77"/>
      <c r="W695" s="77"/>
      <c r="X695" s="77"/>
    </row>
    <row r="696" spans="1:24" ht="15.75" customHeight="1" x14ac:dyDescent="0.4">
      <c r="A696" s="75"/>
      <c r="B696" s="75"/>
      <c r="C696" s="75"/>
      <c r="D696" s="75"/>
      <c r="E696" s="76"/>
      <c r="F696" s="76"/>
      <c r="G696" s="75"/>
      <c r="H696" s="75"/>
      <c r="I696" s="75"/>
      <c r="J696" s="75"/>
      <c r="K696" s="77"/>
      <c r="L696" s="77"/>
      <c r="M696" s="77"/>
      <c r="N696" s="77"/>
      <c r="O696" s="77"/>
      <c r="P696" s="77"/>
      <c r="Q696" s="77"/>
      <c r="R696" s="77"/>
      <c r="S696" s="77"/>
      <c r="T696" s="77"/>
      <c r="U696" s="77"/>
      <c r="V696" s="77"/>
      <c r="W696" s="77"/>
      <c r="X696" s="77"/>
    </row>
    <row r="697" spans="1:24" ht="15.75" customHeight="1" x14ac:dyDescent="0.4">
      <c r="A697" s="75"/>
      <c r="B697" s="75"/>
      <c r="C697" s="75"/>
      <c r="D697" s="75"/>
      <c r="E697" s="76"/>
      <c r="F697" s="76"/>
      <c r="G697" s="75"/>
      <c r="H697" s="75"/>
      <c r="I697" s="75"/>
      <c r="J697" s="75"/>
      <c r="K697" s="77"/>
      <c r="L697" s="77"/>
      <c r="M697" s="77"/>
      <c r="N697" s="77"/>
      <c r="O697" s="77"/>
      <c r="P697" s="77"/>
      <c r="Q697" s="77"/>
      <c r="R697" s="77"/>
      <c r="S697" s="77"/>
      <c r="T697" s="77"/>
      <c r="U697" s="77"/>
      <c r="V697" s="77"/>
      <c r="W697" s="77"/>
      <c r="X697" s="77"/>
    </row>
    <row r="698" spans="1:24" ht="15.75" customHeight="1" x14ac:dyDescent="0.4">
      <c r="A698" s="75"/>
      <c r="B698" s="75"/>
      <c r="C698" s="75"/>
      <c r="D698" s="75"/>
      <c r="E698" s="76"/>
      <c r="F698" s="76"/>
      <c r="G698" s="75"/>
      <c r="H698" s="75"/>
      <c r="I698" s="75"/>
      <c r="J698" s="75"/>
      <c r="K698" s="77"/>
      <c r="L698" s="77"/>
      <c r="M698" s="77"/>
      <c r="N698" s="77"/>
      <c r="O698" s="77"/>
      <c r="P698" s="77"/>
      <c r="Q698" s="77"/>
      <c r="R698" s="77"/>
      <c r="S698" s="77"/>
      <c r="T698" s="77"/>
      <c r="U698" s="77"/>
      <c r="V698" s="77"/>
      <c r="W698" s="77"/>
      <c r="X698" s="77"/>
    </row>
    <row r="699" spans="1:24" ht="15.75" customHeight="1" x14ac:dyDescent="0.4">
      <c r="A699" s="75"/>
      <c r="B699" s="75"/>
      <c r="C699" s="75"/>
      <c r="D699" s="75"/>
      <c r="E699" s="76"/>
      <c r="F699" s="76"/>
      <c r="G699" s="75"/>
      <c r="H699" s="75"/>
      <c r="I699" s="75"/>
      <c r="J699" s="75"/>
      <c r="K699" s="77"/>
      <c r="L699" s="77"/>
      <c r="M699" s="77"/>
      <c r="N699" s="77"/>
      <c r="O699" s="77"/>
      <c r="P699" s="77"/>
      <c r="Q699" s="77"/>
      <c r="R699" s="77"/>
      <c r="S699" s="77"/>
      <c r="T699" s="77"/>
      <c r="U699" s="77"/>
      <c r="V699" s="77"/>
      <c r="W699" s="77"/>
      <c r="X699" s="77"/>
    </row>
    <row r="700" spans="1:24" ht="15.75" customHeight="1" x14ac:dyDescent="0.4">
      <c r="A700" s="75"/>
      <c r="B700" s="75"/>
      <c r="C700" s="75"/>
      <c r="D700" s="75"/>
      <c r="E700" s="76"/>
      <c r="F700" s="76"/>
      <c r="G700" s="75"/>
      <c r="H700" s="75"/>
      <c r="I700" s="75"/>
      <c r="J700" s="75"/>
      <c r="K700" s="77"/>
      <c r="L700" s="77"/>
      <c r="M700" s="77"/>
      <c r="N700" s="77"/>
      <c r="O700" s="77"/>
      <c r="P700" s="77"/>
      <c r="Q700" s="77"/>
      <c r="R700" s="77"/>
      <c r="S700" s="77"/>
      <c r="T700" s="77"/>
      <c r="U700" s="77"/>
      <c r="V700" s="77"/>
      <c r="W700" s="77"/>
      <c r="X700" s="77"/>
    </row>
    <row r="701" spans="1:24" ht="15.75" customHeight="1" x14ac:dyDescent="0.4">
      <c r="A701" s="75"/>
      <c r="B701" s="75"/>
      <c r="C701" s="75"/>
      <c r="D701" s="75"/>
      <c r="E701" s="76"/>
      <c r="F701" s="76"/>
      <c r="G701" s="75"/>
      <c r="H701" s="75"/>
      <c r="I701" s="75"/>
      <c r="J701" s="75"/>
      <c r="K701" s="77"/>
      <c r="L701" s="77"/>
      <c r="M701" s="77"/>
      <c r="N701" s="77"/>
      <c r="O701" s="77"/>
      <c r="P701" s="77"/>
      <c r="Q701" s="77"/>
      <c r="R701" s="77"/>
      <c r="S701" s="77"/>
      <c r="T701" s="77"/>
      <c r="U701" s="77"/>
      <c r="V701" s="77"/>
      <c r="W701" s="77"/>
      <c r="X701" s="77"/>
    </row>
    <row r="702" spans="1:24" ht="15.75" customHeight="1" x14ac:dyDescent="0.4">
      <c r="A702" s="75"/>
      <c r="B702" s="75"/>
      <c r="C702" s="75"/>
      <c r="D702" s="75"/>
      <c r="E702" s="76"/>
      <c r="F702" s="76"/>
      <c r="G702" s="75"/>
      <c r="H702" s="75"/>
      <c r="I702" s="75"/>
      <c r="J702" s="75"/>
      <c r="K702" s="77"/>
      <c r="L702" s="77"/>
      <c r="M702" s="77"/>
      <c r="N702" s="77"/>
      <c r="O702" s="77"/>
      <c r="P702" s="77"/>
      <c r="Q702" s="77"/>
      <c r="R702" s="77"/>
      <c r="S702" s="77"/>
      <c r="T702" s="77"/>
      <c r="U702" s="77"/>
      <c r="V702" s="77"/>
      <c r="W702" s="77"/>
      <c r="X702" s="77"/>
    </row>
    <row r="703" spans="1:24" ht="15.75" customHeight="1" x14ac:dyDescent="0.4">
      <c r="A703" s="75"/>
      <c r="B703" s="75"/>
      <c r="C703" s="75"/>
      <c r="D703" s="75"/>
      <c r="E703" s="76"/>
      <c r="F703" s="76"/>
      <c r="G703" s="75"/>
      <c r="H703" s="75"/>
      <c r="I703" s="75"/>
      <c r="J703" s="75"/>
      <c r="K703" s="77"/>
      <c r="L703" s="77"/>
      <c r="M703" s="77"/>
      <c r="N703" s="77"/>
      <c r="O703" s="77"/>
      <c r="P703" s="77"/>
      <c r="Q703" s="77"/>
      <c r="R703" s="77"/>
      <c r="S703" s="77"/>
      <c r="T703" s="77"/>
      <c r="U703" s="77"/>
      <c r="V703" s="77"/>
      <c r="W703" s="77"/>
      <c r="X703" s="77"/>
    </row>
    <row r="704" spans="1:24" ht="15.75" customHeight="1" x14ac:dyDescent="0.4">
      <c r="A704" s="75"/>
      <c r="B704" s="75"/>
      <c r="C704" s="75"/>
      <c r="D704" s="75"/>
      <c r="E704" s="76"/>
      <c r="F704" s="76"/>
      <c r="G704" s="75"/>
      <c r="H704" s="75"/>
      <c r="I704" s="75"/>
      <c r="J704" s="75"/>
      <c r="K704" s="77"/>
      <c r="L704" s="77"/>
      <c r="M704" s="77"/>
      <c r="N704" s="77"/>
      <c r="O704" s="77"/>
      <c r="P704" s="77"/>
      <c r="Q704" s="77"/>
      <c r="R704" s="77"/>
      <c r="S704" s="77"/>
      <c r="T704" s="77"/>
      <c r="U704" s="77"/>
      <c r="V704" s="77"/>
      <c r="W704" s="77"/>
      <c r="X704" s="77"/>
    </row>
    <row r="705" spans="1:24" ht="15.75" customHeight="1" x14ac:dyDescent="0.4">
      <c r="A705" s="75"/>
      <c r="B705" s="75"/>
      <c r="C705" s="75"/>
      <c r="D705" s="75"/>
      <c r="E705" s="76"/>
      <c r="F705" s="76"/>
      <c r="G705" s="75"/>
      <c r="H705" s="75"/>
      <c r="I705" s="75"/>
      <c r="J705" s="75"/>
      <c r="K705" s="77"/>
      <c r="L705" s="77"/>
      <c r="M705" s="77"/>
      <c r="N705" s="77"/>
      <c r="O705" s="77"/>
      <c r="P705" s="77"/>
      <c r="Q705" s="77"/>
      <c r="R705" s="77"/>
      <c r="S705" s="77"/>
      <c r="T705" s="77"/>
      <c r="U705" s="77"/>
      <c r="V705" s="77"/>
      <c r="W705" s="77"/>
      <c r="X705" s="77"/>
    </row>
    <row r="706" spans="1:24" ht="15.75" customHeight="1" x14ac:dyDescent="0.4">
      <c r="A706" s="75"/>
      <c r="B706" s="75"/>
      <c r="C706" s="75"/>
      <c r="D706" s="75"/>
      <c r="E706" s="76"/>
      <c r="F706" s="76"/>
      <c r="G706" s="75"/>
      <c r="H706" s="75"/>
      <c r="I706" s="75"/>
      <c r="J706" s="75"/>
      <c r="K706" s="77"/>
      <c r="L706" s="77"/>
      <c r="M706" s="77"/>
      <c r="N706" s="77"/>
      <c r="O706" s="77"/>
      <c r="P706" s="77"/>
      <c r="Q706" s="77"/>
      <c r="R706" s="77"/>
      <c r="S706" s="77"/>
      <c r="T706" s="77"/>
      <c r="U706" s="77"/>
      <c r="V706" s="77"/>
      <c r="W706" s="77"/>
      <c r="X706" s="77"/>
    </row>
    <row r="707" spans="1:24" ht="15.75" customHeight="1" x14ac:dyDescent="0.4">
      <c r="A707" s="75"/>
      <c r="B707" s="75"/>
      <c r="C707" s="75"/>
      <c r="D707" s="75"/>
      <c r="E707" s="76"/>
      <c r="F707" s="76"/>
      <c r="G707" s="75"/>
      <c r="H707" s="75"/>
      <c r="I707" s="75"/>
      <c r="J707" s="75"/>
      <c r="K707" s="77"/>
      <c r="L707" s="77"/>
      <c r="M707" s="77"/>
      <c r="N707" s="77"/>
      <c r="O707" s="77"/>
      <c r="P707" s="77"/>
      <c r="Q707" s="77"/>
      <c r="R707" s="77"/>
      <c r="S707" s="77"/>
      <c r="T707" s="77"/>
      <c r="U707" s="77"/>
      <c r="V707" s="77"/>
      <c r="W707" s="77"/>
      <c r="X707" s="77"/>
    </row>
    <row r="708" spans="1:24" ht="15.75" customHeight="1" x14ac:dyDescent="0.4">
      <c r="A708" s="75"/>
      <c r="B708" s="75"/>
      <c r="C708" s="75"/>
      <c r="D708" s="75"/>
      <c r="E708" s="76"/>
      <c r="F708" s="76"/>
      <c r="G708" s="75"/>
      <c r="H708" s="75"/>
      <c r="I708" s="75"/>
      <c r="J708" s="75"/>
      <c r="K708" s="77"/>
      <c r="L708" s="77"/>
      <c r="M708" s="77"/>
      <c r="N708" s="77"/>
      <c r="O708" s="77"/>
      <c r="P708" s="77"/>
      <c r="Q708" s="77"/>
      <c r="R708" s="77"/>
      <c r="S708" s="77"/>
      <c r="T708" s="77"/>
      <c r="U708" s="77"/>
      <c r="V708" s="77"/>
      <c r="W708" s="77"/>
      <c r="X708" s="77"/>
    </row>
    <row r="709" spans="1:24" ht="15.75" customHeight="1" x14ac:dyDescent="0.4">
      <c r="A709" s="75"/>
      <c r="B709" s="75"/>
      <c r="C709" s="75"/>
      <c r="D709" s="75"/>
      <c r="E709" s="76"/>
      <c r="F709" s="76"/>
      <c r="G709" s="75"/>
      <c r="H709" s="75"/>
      <c r="I709" s="75"/>
      <c r="J709" s="75"/>
      <c r="K709" s="77"/>
      <c r="L709" s="77"/>
      <c r="M709" s="77"/>
      <c r="N709" s="77"/>
      <c r="O709" s="77"/>
      <c r="P709" s="77"/>
      <c r="Q709" s="77"/>
      <c r="R709" s="77"/>
      <c r="S709" s="77"/>
      <c r="T709" s="77"/>
      <c r="U709" s="77"/>
      <c r="V709" s="77"/>
      <c r="W709" s="77"/>
      <c r="X709" s="77"/>
    </row>
    <row r="710" spans="1:24" ht="15.75" customHeight="1" x14ac:dyDescent="0.4">
      <c r="A710" s="75"/>
      <c r="B710" s="75"/>
      <c r="C710" s="75"/>
      <c r="D710" s="75"/>
      <c r="E710" s="76"/>
      <c r="F710" s="76"/>
      <c r="G710" s="75"/>
      <c r="H710" s="75"/>
      <c r="I710" s="75"/>
      <c r="J710" s="75"/>
      <c r="K710" s="77"/>
      <c r="L710" s="77"/>
      <c r="M710" s="77"/>
      <c r="N710" s="77"/>
      <c r="O710" s="77"/>
      <c r="P710" s="77"/>
      <c r="Q710" s="77"/>
      <c r="R710" s="77"/>
      <c r="S710" s="77"/>
      <c r="T710" s="77"/>
      <c r="U710" s="77"/>
      <c r="V710" s="77"/>
      <c r="W710" s="77"/>
      <c r="X710" s="77"/>
    </row>
    <row r="711" spans="1:24" ht="15.75" customHeight="1" x14ac:dyDescent="0.4">
      <c r="A711" s="75"/>
      <c r="B711" s="75"/>
      <c r="C711" s="75"/>
      <c r="D711" s="75"/>
      <c r="E711" s="76"/>
      <c r="F711" s="76"/>
      <c r="G711" s="75"/>
      <c r="H711" s="75"/>
      <c r="I711" s="75"/>
      <c r="J711" s="75"/>
      <c r="K711" s="77"/>
      <c r="L711" s="77"/>
      <c r="M711" s="77"/>
      <c r="N711" s="77"/>
      <c r="O711" s="77"/>
      <c r="P711" s="77"/>
      <c r="Q711" s="77"/>
      <c r="R711" s="77"/>
      <c r="S711" s="77"/>
      <c r="T711" s="77"/>
      <c r="U711" s="77"/>
      <c r="V711" s="77"/>
      <c r="W711" s="77"/>
      <c r="X711" s="77"/>
    </row>
    <row r="712" spans="1:24" ht="15.75" customHeight="1" x14ac:dyDescent="0.4">
      <c r="A712" s="75"/>
      <c r="B712" s="75"/>
      <c r="C712" s="75"/>
      <c r="D712" s="75"/>
      <c r="E712" s="76"/>
      <c r="F712" s="76"/>
      <c r="G712" s="75"/>
      <c r="H712" s="75"/>
      <c r="I712" s="75"/>
      <c r="J712" s="75"/>
      <c r="K712" s="77"/>
      <c r="L712" s="77"/>
      <c r="M712" s="77"/>
      <c r="N712" s="77"/>
      <c r="O712" s="77"/>
      <c r="P712" s="77"/>
      <c r="Q712" s="77"/>
      <c r="R712" s="77"/>
      <c r="S712" s="77"/>
      <c r="T712" s="77"/>
      <c r="U712" s="77"/>
      <c r="V712" s="77"/>
      <c r="W712" s="77"/>
      <c r="X712" s="77"/>
    </row>
    <row r="713" spans="1:24" ht="15.75" customHeight="1" x14ac:dyDescent="0.4">
      <c r="A713" s="75"/>
      <c r="B713" s="75"/>
      <c r="C713" s="75"/>
      <c r="D713" s="75"/>
      <c r="E713" s="76"/>
      <c r="F713" s="76"/>
      <c r="G713" s="75"/>
      <c r="H713" s="75"/>
      <c r="I713" s="75"/>
      <c r="J713" s="75"/>
      <c r="K713" s="77"/>
      <c r="L713" s="77"/>
      <c r="M713" s="77"/>
      <c r="N713" s="77"/>
      <c r="O713" s="77"/>
      <c r="P713" s="77"/>
      <c r="Q713" s="77"/>
      <c r="R713" s="77"/>
      <c r="S713" s="77"/>
      <c r="T713" s="77"/>
      <c r="U713" s="77"/>
      <c r="V713" s="77"/>
      <c r="W713" s="77"/>
      <c r="X713" s="77"/>
    </row>
    <row r="714" spans="1:24" ht="15.75" customHeight="1" x14ac:dyDescent="0.4">
      <c r="A714" s="75"/>
      <c r="B714" s="75"/>
      <c r="C714" s="75"/>
      <c r="D714" s="75"/>
      <c r="E714" s="76"/>
      <c r="F714" s="76"/>
      <c r="G714" s="75"/>
      <c r="H714" s="75"/>
      <c r="I714" s="75"/>
      <c r="J714" s="75"/>
      <c r="K714" s="77"/>
      <c r="L714" s="77"/>
      <c r="M714" s="77"/>
      <c r="N714" s="77"/>
      <c r="O714" s="77"/>
      <c r="P714" s="77"/>
      <c r="Q714" s="77"/>
      <c r="R714" s="77"/>
      <c r="S714" s="77"/>
      <c r="T714" s="77"/>
      <c r="U714" s="77"/>
      <c r="V714" s="77"/>
      <c r="W714" s="77"/>
      <c r="X714" s="77"/>
    </row>
    <row r="715" spans="1:24" ht="15.75" customHeight="1" x14ac:dyDescent="0.4">
      <c r="A715" s="75"/>
      <c r="B715" s="75"/>
      <c r="C715" s="75"/>
      <c r="D715" s="75"/>
      <c r="E715" s="76"/>
      <c r="F715" s="76"/>
      <c r="G715" s="75"/>
      <c r="H715" s="75"/>
      <c r="I715" s="75"/>
      <c r="J715" s="75"/>
      <c r="K715" s="77"/>
      <c r="L715" s="77"/>
      <c r="M715" s="77"/>
      <c r="N715" s="77"/>
      <c r="O715" s="77"/>
      <c r="P715" s="77"/>
      <c r="Q715" s="77"/>
      <c r="R715" s="77"/>
      <c r="S715" s="77"/>
      <c r="T715" s="77"/>
      <c r="U715" s="77"/>
      <c r="V715" s="77"/>
      <c r="W715" s="77"/>
      <c r="X715" s="77"/>
    </row>
    <row r="716" spans="1:24" ht="15.75" customHeight="1" x14ac:dyDescent="0.4">
      <c r="A716" s="75"/>
      <c r="B716" s="75"/>
      <c r="C716" s="75"/>
      <c r="D716" s="75"/>
      <c r="E716" s="76"/>
      <c r="F716" s="76"/>
      <c r="G716" s="75"/>
      <c r="H716" s="75"/>
      <c r="I716" s="75"/>
      <c r="J716" s="75"/>
      <c r="K716" s="77"/>
      <c r="L716" s="77"/>
      <c r="M716" s="77"/>
      <c r="N716" s="77"/>
      <c r="O716" s="77"/>
      <c r="P716" s="77"/>
      <c r="Q716" s="77"/>
      <c r="R716" s="77"/>
      <c r="S716" s="77"/>
      <c r="T716" s="77"/>
      <c r="U716" s="77"/>
      <c r="V716" s="77"/>
      <c r="W716" s="77"/>
      <c r="X716" s="77"/>
    </row>
    <row r="717" spans="1:24" ht="15.75" customHeight="1" x14ac:dyDescent="0.4">
      <c r="A717" s="75"/>
      <c r="B717" s="75"/>
      <c r="C717" s="75"/>
      <c r="D717" s="75"/>
      <c r="E717" s="76"/>
      <c r="F717" s="76"/>
      <c r="G717" s="75"/>
      <c r="H717" s="75"/>
      <c r="I717" s="75"/>
      <c r="J717" s="75"/>
      <c r="K717" s="77"/>
      <c r="L717" s="77"/>
      <c r="M717" s="77"/>
      <c r="N717" s="77"/>
      <c r="O717" s="77"/>
      <c r="P717" s="77"/>
      <c r="Q717" s="77"/>
      <c r="R717" s="77"/>
      <c r="S717" s="77"/>
      <c r="T717" s="77"/>
      <c r="U717" s="77"/>
      <c r="V717" s="77"/>
      <c r="W717" s="77"/>
      <c r="X717" s="77"/>
    </row>
    <row r="718" spans="1:24" ht="15.75" customHeight="1" x14ac:dyDescent="0.4">
      <c r="A718" s="75"/>
      <c r="B718" s="75"/>
      <c r="C718" s="75"/>
      <c r="D718" s="75"/>
      <c r="E718" s="76"/>
      <c r="F718" s="76"/>
      <c r="G718" s="75"/>
      <c r="H718" s="75"/>
      <c r="I718" s="75"/>
      <c r="J718" s="75"/>
      <c r="K718" s="77"/>
      <c r="L718" s="77"/>
      <c r="M718" s="77"/>
      <c r="N718" s="77"/>
      <c r="O718" s="77"/>
      <c r="P718" s="77"/>
      <c r="Q718" s="77"/>
      <c r="R718" s="77"/>
      <c r="S718" s="77"/>
      <c r="T718" s="77"/>
      <c r="U718" s="77"/>
      <c r="V718" s="77"/>
      <c r="W718" s="77"/>
      <c r="X718" s="77"/>
    </row>
    <row r="719" spans="1:24" ht="15.75" customHeight="1" x14ac:dyDescent="0.4">
      <c r="A719" s="75"/>
      <c r="B719" s="75"/>
      <c r="C719" s="75"/>
      <c r="D719" s="75"/>
      <c r="E719" s="76"/>
      <c r="F719" s="76"/>
      <c r="G719" s="75"/>
      <c r="H719" s="75"/>
      <c r="I719" s="75"/>
      <c r="J719" s="75"/>
      <c r="K719" s="77"/>
      <c r="L719" s="77"/>
      <c r="M719" s="77"/>
      <c r="N719" s="77"/>
      <c r="O719" s="77"/>
      <c r="P719" s="77"/>
      <c r="Q719" s="77"/>
      <c r="R719" s="77"/>
      <c r="S719" s="77"/>
      <c r="T719" s="77"/>
      <c r="U719" s="77"/>
      <c r="V719" s="77"/>
      <c r="W719" s="77"/>
      <c r="X719" s="77"/>
    </row>
    <row r="720" spans="1:24" ht="15.75" customHeight="1" x14ac:dyDescent="0.4">
      <c r="A720" s="75"/>
      <c r="B720" s="75"/>
      <c r="C720" s="75"/>
      <c r="D720" s="75"/>
      <c r="E720" s="76"/>
      <c r="F720" s="76"/>
      <c r="G720" s="75"/>
      <c r="H720" s="75"/>
      <c r="I720" s="75"/>
      <c r="J720" s="75"/>
      <c r="K720" s="77"/>
      <c r="L720" s="77"/>
      <c r="M720" s="77"/>
      <c r="N720" s="77"/>
      <c r="O720" s="77"/>
      <c r="P720" s="77"/>
      <c r="Q720" s="77"/>
      <c r="R720" s="77"/>
      <c r="S720" s="77"/>
      <c r="T720" s="77"/>
      <c r="U720" s="77"/>
      <c r="V720" s="77"/>
      <c r="W720" s="77"/>
      <c r="X720" s="77"/>
    </row>
    <row r="721" spans="1:24" ht="15.75" customHeight="1" x14ac:dyDescent="0.4">
      <c r="A721" s="75"/>
      <c r="B721" s="75"/>
      <c r="C721" s="75"/>
      <c r="D721" s="75"/>
      <c r="E721" s="76"/>
      <c r="F721" s="76"/>
      <c r="G721" s="75"/>
      <c r="H721" s="75"/>
      <c r="I721" s="75"/>
      <c r="J721" s="75"/>
      <c r="K721" s="77"/>
      <c r="L721" s="77"/>
      <c r="M721" s="77"/>
      <c r="N721" s="77"/>
      <c r="O721" s="77"/>
      <c r="P721" s="77"/>
      <c r="Q721" s="77"/>
      <c r="R721" s="77"/>
      <c r="S721" s="77"/>
      <c r="T721" s="77"/>
      <c r="U721" s="77"/>
      <c r="V721" s="77"/>
      <c r="W721" s="77"/>
      <c r="X721" s="77"/>
    </row>
    <row r="722" spans="1:24" ht="15.75" customHeight="1" x14ac:dyDescent="0.4">
      <c r="A722" s="75"/>
      <c r="B722" s="75"/>
      <c r="C722" s="75"/>
      <c r="D722" s="75"/>
      <c r="E722" s="76"/>
      <c r="F722" s="76"/>
      <c r="G722" s="75"/>
      <c r="H722" s="75"/>
      <c r="I722" s="75"/>
      <c r="J722" s="75"/>
      <c r="K722" s="77"/>
      <c r="L722" s="77"/>
      <c r="M722" s="77"/>
      <c r="N722" s="77"/>
      <c r="O722" s="77"/>
      <c r="P722" s="77"/>
      <c r="Q722" s="77"/>
      <c r="R722" s="77"/>
      <c r="S722" s="77"/>
      <c r="T722" s="77"/>
      <c r="U722" s="77"/>
      <c r="V722" s="77"/>
      <c r="W722" s="77"/>
      <c r="X722" s="77"/>
    </row>
    <row r="723" spans="1:24" ht="15.75" customHeight="1" x14ac:dyDescent="0.4">
      <c r="A723" s="75"/>
      <c r="B723" s="75"/>
      <c r="C723" s="75"/>
      <c r="D723" s="75"/>
      <c r="E723" s="76"/>
      <c r="F723" s="76"/>
      <c r="G723" s="75"/>
      <c r="H723" s="75"/>
      <c r="I723" s="75"/>
      <c r="J723" s="75"/>
      <c r="K723" s="77"/>
      <c r="L723" s="77"/>
      <c r="M723" s="77"/>
      <c r="N723" s="77"/>
      <c r="O723" s="77"/>
      <c r="P723" s="77"/>
      <c r="Q723" s="77"/>
      <c r="R723" s="77"/>
      <c r="S723" s="77"/>
      <c r="T723" s="77"/>
      <c r="U723" s="77"/>
      <c r="V723" s="77"/>
      <c r="W723" s="77"/>
      <c r="X723" s="77"/>
    </row>
    <row r="724" spans="1:24" ht="15.75" customHeight="1" x14ac:dyDescent="0.4">
      <c r="A724" s="75"/>
      <c r="B724" s="75"/>
      <c r="C724" s="75"/>
      <c r="D724" s="75"/>
      <c r="E724" s="76"/>
      <c r="F724" s="76"/>
      <c r="G724" s="75"/>
      <c r="H724" s="75"/>
      <c r="I724" s="75"/>
      <c r="J724" s="75"/>
      <c r="K724" s="77"/>
      <c r="L724" s="77"/>
      <c r="M724" s="77"/>
      <c r="N724" s="77"/>
      <c r="O724" s="77"/>
      <c r="P724" s="77"/>
      <c r="Q724" s="77"/>
      <c r="R724" s="77"/>
      <c r="S724" s="77"/>
      <c r="T724" s="77"/>
      <c r="U724" s="77"/>
      <c r="V724" s="77"/>
      <c r="W724" s="77"/>
      <c r="X724" s="77"/>
    </row>
    <row r="725" spans="1:24" ht="15.75" customHeight="1" x14ac:dyDescent="0.4">
      <c r="A725" s="75"/>
      <c r="B725" s="75"/>
      <c r="C725" s="75"/>
      <c r="D725" s="75"/>
      <c r="E725" s="76"/>
      <c r="F725" s="76"/>
      <c r="G725" s="75"/>
      <c r="H725" s="75"/>
      <c r="I725" s="75"/>
      <c r="J725" s="75"/>
      <c r="K725" s="77"/>
      <c r="L725" s="77"/>
      <c r="M725" s="77"/>
      <c r="N725" s="77"/>
      <c r="O725" s="77"/>
      <c r="P725" s="77"/>
      <c r="Q725" s="77"/>
      <c r="R725" s="77"/>
      <c r="S725" s="77"/>
      <c r="T725" s="77"/>
      <c r="U725" s="77"/>
      <c r="V725" s="77"/>
      <c r="W725" s="77"/>
      <c r="X725" s="77"/>
    </row>
    <row r="726" spans="1:24" ht="15.75" customHeight="1" x14ac:dyDescent="0.4">
      <c r="A726" s="75"/>
      <c r="B726" s="75"/>
      <c r="C726" s="75"/>
      <c r="D726" s="75"/>
      <c r="E726" s="76"/>
      <c r="F726" s="76"/>
      <c r="G726" s="75"/>
      <c r="H726" s="75"/>
      <c r="I726" s="75"/>
      <c r="J726" s="75"/>
      <c r="K726" s="77"/>
      <c r="L726" s="77"/>
      <c r="M726" s="77"/>
      <c r="N726" s="77"/>
      <c r="O726" s="77"/>
      <c r="P726" s="77"/>
      <c r="Q726" s="77"/>
      <c r="R726" s="77"/>
      <c r="S726" s="77"/>
      <c r="T726" s="77"/>
      <c r="U726" s="77"/>
      <c r="V726" s="77"/>
      <c r="W726" s="77"/>
      <c r="X726" s="77"/>
    </row>
    <row r="727" spans="1:24" ht="15.75" customHeight="1" x14ac:dyDescent="0.4">
      <c r="A727" s="75"/>
      <c r="B727" s="75"/>
      <c r="C727" s="75"/>
      <c r="D727" s="75"/>
      <c r="E727" s="76"/>
      <c r="F727" s="76"/>
      <c r="G727" s="75"/>
      <c r="H727" s="75"/>
      <c r="I727" s="75"/>
      <c r="J727" s="75"/>
      <c r="K727" s="77"/>
      <c r="L727" s="77"/>
      <c r="M727" s="77"/>
      <c r="N727" s="77"/>
      <c r="O727" s="77"/>
      <c r="P727" s="77"/>
      <c r="Q727" s="77"/>
      <c r="R727" s="77"/>
      <c r="S727" s="77"/>
      <c r="T727" s="77"/>
      <c r="U727" s="77"/>
      <c r="V727" s="77"/>
      <c r="W727" s="77"/>
      <c r="X727" s="77"/>
    </row>
    <row r="728" spans="1:24" ht="15.75" customHeight="1" x14ac:dyDescent="0.4">
      <c r="A728" s="75"/>
      <c r="B728" s="75"/>
      <c r="C728" s="75"/>
      <c r="D728" s="75"/>
      <c r="E728" s="76"/>
      <c r="F728" s="76"/>
      <c r="G728" s="75"/>
      <c r="H728" s="75"/>
      <c r="I728" s="75"/>
      <c r="J728" s="75"/>
      <c r="K728" s="77"/>
      <c r="L728" s="77"/>
      <c r="M728" s="77"/>
      <c r="N728" s="77"/>
      <c r="O728" s="77"/>
      <c r="P728" s="77"/>
      <c r="Q728" s="77"/>
      <c r="R728" s="77"/>
      <c r="S728" s="77"/>
      <c r="T728" s="77"/>
      <c r="U728" s="77"/>
      <c r="V728" s="77"/>
      <c r="W728" s="77"/>
      <c r="X728" s="77"/>
    </row>
    <row r="729" spans="1:24" ht="15.75" customHeight="1" x14ac:dyDescent="0.4">
      <c r="A729" s="75"/>
      <c r="B729" s="75"/>
      <c r="C729" s="75"/>
      <c r="D729" s="75"/>
      <c r="E729" s="76"/>
      <c r="F729" s="76"/>
      <c r="G729" s="75"/>
      <c r="H729" s="75"/>
      <c r="I729" s="75"/>
      <c r="J729" s="75"/>
      <c r="K729" s="77"/>
      <c r="L729" s="77"/>
      <c r="M729" s="77"/>
      <c r="N729" s="77"/>
      <c r="O729" s="77"/>
      <c r="P729" s="77"/>
      <c r="Q729" s="77"/>
      <c r="R729" s="77"/>
      <c r="S729" s="77"/>
      <c r="T729" s="77"/>
      <c r="U729" s="77"/>
      <c r="V729" s="77"/>
      <c r="W729" s="77"/>
      <c r="X729" s="77"/>
    </row>
    <row r="730" spans="1:24" ht="15.75" customHeight="1" x14ac:dyDescent="0.4">
      <c r="A730" s="75"/>
      <c r="B730" s="75"/>
      <c r="C730" s="75"/>
      <c r="D730" s="75"/>
      <c r="E730" s="76"/>
      <c r="F730" s="76"/>
      <c r="G730" s="75"/>
      <c r="H730" s="75"/>
      <c r="I730" s="75"/>
      <c r="J730" s="75"/>
      <c r="K730" s="77"/>
      <c r="L730" s="77"/>
      <c r="M730" s="77"/>
      <c r="N730" s="77"/>
      <c r="O730" s="77"/>
      <c r="P730" s="77"/>
      <c r="Q730" s="77"/>
      <c r="R730" s="77"/>
      <c r="S730" s="77"/>
      <c r="T730" s="77"/>
      <c r="U730" s="77"/>
      <c r="V730" s="77"/>
      <c r="W730" s="77"/>
      <c r="X730" s="77"/>
    </row>
    <row r="731" spans="1:24" ht="15.75" customHeight="1" x14ac:dyDescent="0.4">
      <c r="A731" s="75"/>
      <c r="B731" s="75"/>
      <c r="C731" s="75"/>
      <c r="D731" s="75"/>
      <c r="E731" s="76"/>
      <c r="F731" s="76"/>
      <c r="G731" s="75"/>
      <c r="H731" s="75"/>
      <c r="I731" s="75"/>
      <c r="J731" s="75"/>
      <c r="K731" s="77"/>
      <c r="L731" s="77"/>
      <c r="M731" s="77"/>
      <c r="N731" s="77"/>
      <c r="O731" s="77"/>
      <c r="P731" s="77"/>
      <c r="Q731" s="77"/>
      <c r="R731" s="77"/>
      <c r="S731" s="77"/>
      <c r="T731" s="77"/>
      <c r="U731" s="77"/>
      <c r="V731" s="77"/>
      <c r="W731" s="77"/>
      <c r="X731" s="77"/>
    </row>
    <row r="732" spans="1:24" ht="15.75" customHeight="1" x14ac:dyDescent="0.4">
      <c r="A732" s="75"/>
      <c r="B732" s="75"/>
      <c r="C732" s="75"/>
      <c r="D732" s="75"/>
      <c r="E732" s="76"/>
      <c r="F732" s="76"/>
      <c r="G732" s="75"/>
      <c r="H732" s="75"/>
      <c r="I732" s="75"/>
      <c r="J732" s="75"/>
      <c r="K732" s="77"/>
      <c r="L732" s="77"/>
      <c r="M732" s="77"/>
      <c r="N732" s="77"/>
      <c r="O732" s="77"/>
      <c r="P732" s="77"/>
      <c r="Q732" s="77"/>
      <c r="R732" s="77"/>
      <c r="S732" s="77"/>
      <c r="T732" s="77"/>
      <c r="U732" s="77"/>
      <c r="V732" s="77"/>
      <c r="W732" s="77"/>
      <c r="X732" s="77"/>
    </row>
    <row r="733" spans="1:24" ht="15.75" customHeight="1" x14ac:dyDescent="0.4">
      <c r="A733" s="75"/>
      <c r="B733" s="75"/>
      <c r="C733" s="75"/>
      <c r="D733" s="75"/>
      <c r="E733" s="76"/>
      <c r="F733" s="76"/>
      <c r="G733" s="75"/>
      <c r="H733" s="75"/>
      <c r="I733" s="75"/>
      <c r="J733" s="75"/>
      <c r="K733" s="77"/>
      <c r="L733" s="77"/>
      <c r="M733" s="77"/>
      <c r="N733" s="77"/>
      <c r="O733" s="77"/>
      <c r="P733" s="77"/>
      <c r="Q733" s="77"/>
      <c r="R733" s="77"/>
      <c r="S733" s="77"/>
      <c r="T733" s="77"/>
      <c r="U733" s="77"/>
      <c r="V733" s="77"/>
      <c r="W733" s="77"/>
      <c r="X733" s="77"/>
    </row>
    <row r="734" spans="1:24" ht="15.75" customHeight="1" x14ac:dyDescent="0.4">
      <c r="A734" s="75"/>
      <c r="B734" s="75"/>
      <c r="C734" s="75"/>
      <c r="D734" s="75"/>
      <c r="E734" s="76"/>
      <c r="F734" s="76"/>
      <c r="G734" s="75"/>
      <c r="H734" s="75"/>
      <c r="I734" s="75"/>
      <c r="J734" s="75"/>
      <c r="K734" s="77"/>
      <c r="L734" s="77"/>
      <c r="M734" s="77"/>
      <c r="N734" s="77"/>
      <c r="O734" s="77"/>
      <c r="P734" s="77"/>
      <c r="Q734" s="77"/>
      <c r="R734" s="77"/>
      <c r="S734" s="77"/>
      <c r="T734" s="77"/>
      <c r="U734" s="77"/>
      <c r="V734" s="77"/>
      <c r="W734" s="77"/>
      <c r="X734" s="77"/>
    </row>
    <row r="735" spans="1:24" ht="15.75" customHeight="1" x14ac:dyDescent="0.4">
      <c r="A735" s="75"/>
      <c r="B735" s="75"/>
      <c r="C735" s="75"/>
      <c r="D735" s="75"/>
      <c r="E735" s="76"/>
      <c r="F735" s="76"/>
      <c r="G735" s="75"/>
      <c r="H735" s="75"/>
      <c r="I735" s="75"/>
      <c r="J735" s="75"/>
      <c r="K735" s="77"/>
      <c r="L735" s="77"/>
      <c r="M735" s="77"/>
      <c r="N735" s="77"/>
      <c r="O735" s="77"/>
      <c r="P735" s="77"/>
      <c r="Q735" s="77"/>
      <c r="R735" s="77"/>
      <c r="S735" s="77"/>
      <c r="T735" s="77"/>
      <c r="U735" s="77"/>
      <c r="V735" s="77"/>
      <c r="W735" s="77"/>
      <c r="X735" s="77"/>
    </row>
    <row r="736" spans="1:24" ht="15.75" customHeight="1" x14ac:dyDescent="0.4">
      <c r="A736" s="75"/>
      <c r="B736" s="75"/>
      <c r="C736" s="75"/>
      <c r="D736" s="75"/>
      <c r="E736" s="76"/>
      <c r="F736" s="76"/>
      <c r="G736" s="75"/>
      <c r="H736" s="75"/>
      <c r="I736" s="75"/>
      <c r="J736" s="75"/>
      <c r="K736" s="77"/>
      <c r="L736" s="77"/>
      <c r="M736" s="77"/>
      <c r="N736" s="77"/>
      <c r="O736" s="77"/>
      <c r="P736" s="77"/>
      <c r="Q736" s="77"/>
      <c r="R736" s="77"/>
      <c r="S736" s="77"/>
      <c r="T736" s="77"/>
      <c r="U736" s="77"/>
      <c r="V736" s="77"/>
      <c r="W736" s="77"/>
      <c r="X736" s="77"/>
    </row>
    <row r="737" spans="1:24" ht="15.75" customHeight="1" x14ac:dyDescent="0.4">
      <c r="A737" s="75"/>
      <c r="B737" s="75"/>
      <c r="C737" s="75"/>
      <c r="D737" s="75"/>
      <c r="E737" s="76"/>
      <c r="F737" s="76"/>
      <c r="G737" s="75"/>
      <c r="H737" s="75"/>
      <c r="I737" s="75"/>
      <c r="J737" s="75"/>
      <c r="K737" s="77"/>
      <c r="L737" s="77"/>
      <c r="M737" s="77"/>
      <c r="N737" s="77"/>
      <c r="O737" s="77"/>
      <c r="P737" s="77"/>
      <c r="Q737" s="77"/>
      <c r="R737" s="77"/>
      <c r="S737" s="77"/>
      <c r="T737" s="77"/>
      <c r="U737" s="77"/>
      <c r="V737" s="77"/>
      <c r="W737" s="77"/>
      <c r="X737" s="77"/>
    </row>
    <row r="738" spans="1:24" ht="15.75" customHeight="1" x14ac:dyDescent="0.4">
      <c r="A738" s="75"/>
      <c r="B738" s="75"/>
      <c r="C738" s="75"/>
      <c r="D738" s="75"/>
      <c r="E738" s="76"/>
      <c r="F738" s="76"/>
      <c r="G738" s="75"/>
      <c r="H738" s="75"/>
      <c r="I738" s="75"/>
      <c r="J738" s="75"/>
      <c r="K738" s="77"/>
      <c r="L738" s="77"/>
      <c r="M738" s="77"/>
      <c r="N738" s="77"/>
      <c r="O738" s="77"/>
      <c r="P738" s="77"/>
      <c r="Q738" s="77"/>
      <c r="R738" s="77"/>
      <c r="S738" s="77"/>
      <c r="T738" s="77"/>
      <c r="U738" s="77"/>
      <c r="V738" s="77"/>
      <c r="W738" s="77"/>
      <c r="X738" s="77"/>
    </row>
    <row r="739" spans="1:24" ht="15.75" customHeight="1" x14ac:dyDescent="0.4">
      <c r="A739" s="75"/>
      <c r="B739" s="75"/>
      <c r="C739" s="75"/>
      <c r="D739" s="75"/>
      <c r="E739" s="76"/>
      <c r="F739" s="76"/>
      <c r="G739" s="75"/>
      <c r="H739" s="75"/>
      <c r="I739" s="75"/>
      <c r="J739" s="75"/>
      <c r="K739" s="77"/>
      <c r="L739" s="77"/>
      <c r="M739" s="77"/>
      <c r="N739" s="77"/>
      <c r="O739" s="77"/>
      <c r="P739" s="77"/>
      <c r="Q739" s="77"/>
      <c r="R739" s="77"/>
      <c r="S739" s="77"/>
      <c r="T739" s="77"/>
      <c r="U739" s="77"/>
      <c r="V739" s="77"/>
      <c r="W739" s="77"/>
      <c r="X739" s="77"/>
    </row>
    <row r="740" spans="1:24" ht="15.75" customHeight="1" x14ac:dyDescent="0.4">
      <c r="A740" s="75"/>
      <c r="B740" s="75"/>
      <c r="C740" s="75"/>
      <c r="D740" s="75"/>
      <c r="E740" s="76"/>
      <c r="F740" s="76"/>
      <c r="G740" s="75"/>
      <c r="H740" s="75"/>
      <c r="I740" s="75"/>
      <c r="J740" s="75"/>
      <c r="K740" s="77"/>
      <c r="L740" s="77"/>
      <c r="M740" s="77"/>
      <c r="N740" s="77"/>
      <c r="O740" s="77"/>
      <c r="P740" s="77"/>
      <c r="Q740" s="77"/>
      <c r="R740" s="77"/>
      <c r="S740" s="77"/>
      <c r="T740" s="77"/>
      <c r="U740" s="77"/>
      <c r="V740" s="77"/>
      <c r="W740" s="77"/>
      <c r="X740" s="77"/>
    </row>
    <row r="741" spans="1:24" ht="15.75" customHeight="1" x14ac:dyDescent="0.4">
      <c r="A741" s="75"/>
      <c r="B741" s="75"/>
      <c r="C741" s="75"/>
      <c r="D741" s="75"/>
      <c r="E741" s="76"/>
      <c r="F741" s="76"/>
      <c r="G741" s="75"/>
      <c r="H741" s="75"/>
      <c r="I741" s="75"/>
      <c r="J741" s="75"/>
      <c r="K741" s="77"/>
      <c r="L741" s="77"/>
      <c r="M741" s="77"/>
      <c r="N741" s="77"/>
      <c r="O741" s="77"/>
      <c r="P741" s="77"/>
      <c r="Q741" s="77"/>
      <c r="R741" s="77"/>
      <c r="S741" s="77"/>
      <c r="T741" s="77"/>
      <c r="U741" s="77"/>
      <c r="V741" s="77"/>
      <c r="W741" s="77"/>
      <c r="X741" s="77"/>
    </row>
    <row r="742" spans="1:24" ht="15.75" customHeight="1" x14ac:dyDescent="0.4">
      <c r="A742" s="75"/>
      <c r="B742" s="75"/>
      <c r="C742" s="75"/>
      <c r="D742" s="75"/>
      <c r="E742" s="76"/>
      <c r="F742" s="76"/>
      <c r="G742" s="75"/>
      <c r="H742" s="75"/>
      <c r="I742" s="75"/>
      <c r="J742" s="75"/>
      <c r="K742" s="77"/>
      <c r="L742" s="77"/>
      <c r="M742" s="77"/>
      <c r="N742" s="77"/>
      <c r="O742" s="77"/>
      <c r="P742" s="77"/>
      <c r="Q742" s="77"/>
      <c r="R742" s="77"/>
      <c r="S742" s="77"/>
      <c r="T742" s="77"/>
      <c r="U742" s="77"/>
      <c r="V742" s="77"/>
      <c r="W742" s="77"/>
      <c r="X742" s="77"/>
    </row>
    <row r="743" spans="1:24" ht="15.75" customHeight="1" x14ac:dyDescent="0.4">
      <c r="A743" s="75"/>
      <c r="B743" s="75"/>
      <c r="C743" s="75"/>
      <c r="D743" s="75"/>
      <c r="E743" s="76"/>
      <c r="F743" s="76"/>
      <c r="G743" s="75"/>
      <c r="H743" s="75"/>
      <c r="I743" s="75"/>
      <c r="J743" s="75"/>
      <c r="K743" s="77"/>
      <c r="L743" s="77"/>
      <c r="M743" s="77"/>
      <c r="N743" s="77"/>
      <c r="O743" s="77"/>
      <c r="P743" s="77"/>
      <c r="Q743" s="77"/>
      <c r="R743" s="77"/>
      <c r="S743" s="77"/>
      <c r="T743" s="77"/>
      <c r="U743" s="77"/>
      <c r="V743" s="77"/>
      <c r="W743" s="77"/>
      <c r="X743" s="77"/>
    </row>
    <row r="744" spans="1:24" ht="15.75" customHeight="1" x14ac:dyDescent="0.4">
      <c r="A744" s="75"/>
      <c r="B744" s="75"/>
      <c r="C744" s="75"/>
      <c r="D744" s="75"/>
      <c r="E744" s="76"/>
      <c r="F744" s="76"/>
      <c r="G744" s="75"/>
      <c r="H744" s="75"/>
      <c r="I744" s="75"/>
      <c r="J744" s="75"/>
      <c r="K744" s="77"/>
      <c r="L744" s="77"/>
      <c r="M744" s="77"/>
      <c r="N744" s="77"/>
      <c r="O744" s="77"/>
      <c r="P744" s="77"/>
      <c r="Q744" s="77"/>
      <c r="R744" s="77"/>
      <c r="S744" s="77"/>
      <c r="T744" s="77"/>
      <c r="U744" s="77"/>
      <c r="V744" s="77"/>
      <c r="W744" s="77"/>
      <c r="X744" s="77"/>
    </row>
    <row r="745" spans="1:24" ht="15.75" customHeight="1" x14ac:dyDescent="0.4">
      <c r="A745" s="75"/>
      <c r="B745" s="75"/>
      <c r="C745" s="75"/>
      <c r="D745" s="75"/>
      <c r="E745" s="76"/>
      <c r="F745" s="76"/>
      <c r="G745" s="75"/>
      <c r="H745" s="75"/>
      <c r="I745" s="75"/>
      <c r="J745" s="75"/>
      <c r="K745" s="77"/>
      <c r="L745" s="77"/>
      <c r="M745" s="77"/>
      <c r="N745" s="77"/>
      <c r="O745" s="77"/>
      <c r="P745" s="77"/>
      <c r="Q745" s="77"/>
      <c r="R745" s="77"/>
      <c r="S745" s="77"/>
      <c r="T745" s="77"/>
      <c r="U745" s="77"/>
      <c r="V745" s="77"/>
      <c r="W745" s="77"/>
      <c r="X745" s="77"/>
    </row>
    <row r="746" spans="1:24" ht="15.75" customHeight="1" x14ac:dyDescent="0.4">
      <c r="A746" s="75"/>
      <c r="B746" s="75"/>
      <c r="C746" s="75"/>
      <c r="D746" s="75"/>
      <c r="E746" s="76"/>
      <c r="F746" s="76"/>
      <c r="G746" s="75"/>
      <c r="H746" s="75"/>
      <c r="I746" s="75"/>
      <c r="J746" s="75"/>
      <c r="K746" s="77"/>
      <c r="L746" s="77"/>
      <c r="M746" s="77"/>
      <c r="N746" s="77"/>
      <c r="O746" s="77"/>
      <c r="P746" s="77"/>
      <c r="Q746" s="77"/>
      <c r="R746" s="77"/>
      <c r="S746" s="77"/>
      <c r="T746" s="77"/>
      <c r="U746" s="77"/>
      <c r="V746" s="77"/>
      <c r="W746" s="77"/>
      <c r="X746" s="77"/>
    </row>
    <row r="747" spans="1:24" ht="15.75" customHeight="1" x14ac:dyDescent="0.4">
      <c r="A747" s="75"/>
      <c r="B747" s="75"/>
      <c r="C747" s="75"/>
      <c r="D747" s="75"/>
      <c r="E747" s="76"/>
      <c r="F747" s="76"/>
      <c r="G747" s="75"/>
      <c r="H747" s="75"/>
      <c r="I747" s="75"/>
      <c r="J747" s="75"/>
      <c r="K747" s="77"/>
      <c r="L747" s="77"/>
      <c r="M747" s="77"/>
      <c r="N747" s="77"/>
      <c r="O747" s="77"/>
      <c r="P747" s="77"/>
      <c r="Q747" s="77"/>
      <c r="R747" s="77"/>
      <c r="S747" s="77"/>
      <c r="T747" s="77"/>
      <c r="U747" s="77"/>
      <c r="V747" s="77"/>
      <c r="W747" s="77"/>
      <c r="X747" s="77"/>
    </row>
    <row r="748" spans="1:24" ht="15.75" customHeight="1" x14ac:dyDescent="0.4">
      <c r="A748" s="75"/>
      <c r="B748" s="75"/>
      <c r="C748" s="75"/>
      <c r="D748" s="75"/>
      <c r="E748" s="76"/>
      <c r="F748" s="76"/>
      <c r="G748" s="75"/>
      <c r="H748" s="75"/>
      <c r="I748" s="75"/>
      <c r="J748" s="75"/>
      <c r="K748" s="77"/>
      <c r="L748" s="77"/>
      <c r="M748" s="77"/>
      <c r="N748" s="77"/>
      <c r="O748" s="77"/>
      <c r="P748" s="77"/>
      <c r="Q748" s="77"/>
      <c r="R748" s="77"/>
      <c r="S748" s="77"/>
      <c r="T748" s="77"/>
      <c r="U748" s="77"/>
      <c r="V748" s="77"/>
      <c r="W748" s="77"/>
      <c r="X748" s="77"/>
    </row>
    <row r="749" spans="1:24" ht="15.75" customHeight="1" x14ac:dyDescent="0.4">
      <c r="A749" s="75"/>
      <c r="B749" s="75"/>
      <c r="C749" s="75"/>
      <c r="D749" s="75"/>
      <c r="E749" s="76"/>
      <c r="F749" s="76"/>
      <c r="G749" s="75"/>
      <c r="H749" s="75"/>
      <c r="I749" s="75"/>
      <c r="J749" s="75"/>
      <c r="K749" s="77"/>
      <c r="L749" s="77"/>
      <c r="M749" s="77"/>
      <c r="N749" s="77"/>
      <c r="O749" s="77"/>
      <c r="P749" s="77"/>
      <c r="Q749" s="77"/>
      <c r="R749" s="77"/>
      <c r="S749" s="77"/>
      <c r="T749" s="77"/>
      <c r="U749" s="77"/>
      <c r="V749" s="77"/>
      <c r="W749" s="77"/>
      <c r="X749" s="77"/>
    </row>
    <row r="750" spans="1:24" ht="15.75" customHeight="1" x14ac:dyDescent="0.4">
      <c r="A750" s="75"/>
      <c r="B750" s="75"/>
      <c r="C750" s="75"/>
      <c r="D750" s="75"/>
      <c r="E750" s="76"/>
      <c r="F750" s="76"/>
      <c r="G750" s="75"/>
      <c r="H750" s="75"/>
      <c r="I750" s="75"/>
      <c r="J750" s="75"/>
      <c r="K750" s="77"/>
      <c r="L750" s="77"/>
      <c r="M750" s="77"/>
      <c r="N750" s="77"/>
      <c r="O750" s="77"/>
      <c r="P750" s="77"/>
      <c r="Q750" s="77"/>
      <c r="R750" s="77"/>
      <c r="S750" s="77"/>
      <c r="T750" s="77"/>
      <c r="U750" s="77"/>
      <c r="V750" s="77"/>
      <c r="W750" s="77"/>
      <c r="X750" s="77"/>
    </row>
    <row r="751" spans="1:24" ht="15.75" customHeight="1" x14ac:dyDescent="0.4">
      <c r="A751" s="75"/>
      <c r="B751" s="75"/>
      <c r="C751" s="75"/>
      <c r="D751" s="75"/>
      <c r="E751" s="76"/>
      <c r="F751" s="76"/>
      <c r="G751" s="75"/>
      <c r="H751" s="75"/>
      <c r="I751" s="75"/>
      <c r="J751" s="75"/>
      <c r="K751" s="77"/>
      <c r="L751" s="77"/>
      <c r="M751" s="77"/>
      <c r="N751" s="77"/>
      <c r="O751" s="77"/>
      <c r="P751" s="77"/>
      <c r="Q751" s="77"/>
      <c r="R751" s="77"/>
      <c r="S751" s="77"/>
      <c r="T751" s="77"/>
      <c r="U751" s="77"/>
      <c r="V751" s="77"/>
      <c r="W751" s="77"/>
      <c r="X751" s="77"/>
    </row>
    <row r="752" spans="1:24" ht="15.75" customHeight="1" x14ac:dyDescent="0.4">
      <c r="A752" s="75"/>
      <c r="B752" s="75"/>
      <c r="C752" s="75"/>
      <c r="D752" s="75"/>
      <c r="E752" s="76"/>
      <c r="F752" s="76"/>
      <c r="G752" s="75"/>
      <c r="H752" s="75"/>
      <c r="I752" s="75"/>
      <c r="J752" s="75"/>
      <c r="K752" s="77"/>
      <c r="L752" s="77"/>
      <c r="M752" s="77"/>
      <c r="N752" s="77"/>
      <c r="O752" s="77"/>
      <c r="P752" s="77"/>
      <c r="Q752" s="77"/>
      <c r="R752" s="77"/>
      <c r="S752" s="77"/>
      <c r="T752" s="77"/>
      <c r="U752" s="77"/>
      <c r="V752" s="77"/>
      <c r="W752" s="77"/>
      <c r="X752" s="77"/>
    </row>
    <row r="753" spans="1:24" ht="15.75" customHeight="1" x14ac:dyDescent="0.4">
      <c r="A753" s="75"/>
      <c r="B753" s="75"/>
      <c r="C753" s="75"/>
      <c r="D753" s="75"/>
      <c r="E753" s="76"/>
      <c r="F753" s="76"/>
      <c r="G753" s="75"/>
      <c r="H753" s="75"/>
      <c r="I753" s="75"/>
      <c r="J753" s="75"/>
      <c r="K753" s="77"/>
      <c r="L753" s="77"/>
      <c r="M753" s="77"/>
      <c r="N753" s="77"/>
      <c r="O753" s="77"/>
      <c r="P753" s="77"/>
      <c r="Q753" s="77"/>
      <c r="R753" s="77"/>
      <c r="S753" s="77"/>
      <c r="T753" s="77"/>
      <c r="U753" s="77"/>
      <c r="V753" s="77"/>
      <c r="W753" s="77"/>
      <c r="X753" s="77"/>
    </row>
    <row r="754" spans="1:24" ht="15.75" customHeight="1" x14ac:dyDescent="0.4">
      <c r="A754" s="75"/>
      <c r="B754" s="75"/>
      <c r="C754" s="75"/>
      <c r="D754" s="75"/>
      <c r="E754" s="76"/>
      <c r="F754" s="76"/>
      <c r="G754" s="75"/>
      <c r="H754" s="75"/>
      <c r="I754" s="75"/>
      <c r="J754" s="75"/>
      <c r="K754" s="77"/>
      <c r="L754" s="77"/>
      <c r="M754" s="77"/>
      <c r="N754" s="77"/>
      <c r="O754" s="77"/>
      <c r="P754" s="77"/>
      <c r="Q754" s="77"/>
      <c r="R754" s="77"/>
      <c r="S754" s="77"/>
      <c r="T754" s="77"/>
      <c r="U754" s="77"/>
      <c r="V754" s="77"/>
      <c r="W754" s="77"/>
      <c r="X754" s="77"/>
    </row>
    <row r="755" spans="1:24" ht="15.75" customHeight="1" x14ac:dyDescent="0.4">
      <c r="A755" s="75"/>
      <c r="B755" s="75"/>
      <c r="C755" s="75"/>
      <c r="D755" s="75"/>
      <c r="E755" s="76"/>
      <c r="F755" s="76"/>
      <c r="G755" s="75"/>
      <c r="H755" s="75"/>
      <c r="I755" s="75"/>
      <c r="J755" s="75"/>
      <c r="K755" s="77"/>
      <c r="L755" s="77"/>
      <c r="M755" s="77"/>
      <c r="N755" s="77"/>
      <c r="O755" s="77"/>
      <c r="P755" s="77"/>
      <c r="Q755" s="77"/>
      <c r="R755" s="77"/>
      <c r="S755" s="77"/>
      <c r="T755" s="77"/>
      <c r="U755" s="77"/>
      <c r="V755" s="77"/>
      <c r="W755" s="77"/>
      <c r="X755" s="77"/>
    </row>
    <row r="756" spans="1:24" ht="15.75" customHeight="1" x14ac:dyDescent="0.4">
      <c r="A756" s="75"/>
      <c r="B756" s="75"/>
      <c r="C756" s="75"/>
      <c r="D756" s="75"/>
      <c r="E756" s="76"/>
      <c r="F756" s="76"/>
      <c r="G756" s="75"/>
      <c r="H756" s="75"/>
      <c r="I756" s="75"/>
      <c r="J756" s="75"/>
      <c r="K756" s="77"/>
      <c r="L756" s="77"/>
      <c r="M756" s="77"/>
      <c r="N756" s="77"/>
      <c r="O756" s="77"/>
      <c r="P756" s="77"/>
      <c r="Q756" s="77"/>
      <c r="R756" s="77"/>
      <c r="S756" s="77"/>
      <c r="T756" s="77"/>
      <c r="U756" s="77"/>
      <c r="V756" s="77"/>
      <c r="W756" s="77"/>
      <c r="X756" s="77"/>
    </row>
    <row r="757" spans="1:24" ht="15.75" customHeight="1" x14ac:dyDescent="0.4">
      <c r="A757" s="75"/>
      <c r="B757" s="75"/>
      <c r="C757" s="75"/>
      <c r="D757" s="75"/>
      <c r="E757" s="76"/>
      <c r="F757" s="76"/>
      <c r="G757" s="75"/>
      <c r="H757" s="75"/>
      <c r="I757" s="75"/>
      <c r="J757" s="75"/>
      <c r="K757" s="77"/>
      <c r="L757" s="77"/>
      <c r="M757" s="77"/>
      <c r="N757" s="77"/>
      <c r="O757" s="77"/>
      <c r="P757" s="77"/>
      <c r="Q757" s="77"/>
      <c r="R757" s="77"/>
      <c r="S757" s="77"/>
      <c r="T757" s="77"/>
      <c r="U757" s="77"/>
      <c r="V757" s="77"/>
      <c r="W757" s="77"/>
      <c r="X757" s="77"/>
    </row>
    <row r="758" spans="1:24" ht="15.75" customHeight="1" x14ac:dyDescent="0.4">
      <c r="A758" s="75"/>
      <c r="B758" s="75"/>
      <c r="C758" s="75"/>
      <c r="D758" s="75"/>
      <c r="E758" s="76"/>
      <c r="F758" s="76"/>
      <c r="G758" s="75"/>
      <c r="H758" s="75"/>
      <c r="I758" s="75"/>
      <c r="J758" s="75"/>
      <c r="K758" s="77"/>
      <c r="L758" s="77"/>
      <c r="M758" s="77"/>
      <c r="N758" s="77"/>
      <c r="O758" s="77"/>
      <c r="P758" s="77"/>
      <c r="Q758" s="77"/>
      <c r="R758" s="77"/>
      <c r="S758" s="77"/>
      <c r="T758" s="77"/>
      <c r="U758" s="77"/>
      <c r="V758" s="77"/>
      <c r="W758" s="77"/>
      <c r="X758" s="77"/>
    </row>
    <row r="759" spans="1:24" ht="15.75" customHeight="1" x14ac:dyDescent="0.4">
      <c r="A759" s="75"/>
      <c r="B759" s="75"/>
      <c r="C759" s="75"/>
      <c r="D759" s="75"/>
      <c r="E759" s="76"/>
      <c r="F759" s="76"/>
      <c r="G759" s="75"/>
      <c r="H759" s="75"/>
      <c r="I759" s="75"/>
      <c r="J759" s="75"/>
      <c r="K759" s="77"/>
      <c r="L759" s="77"/>
      <c r="M759" s="77"/>
      <c r="N759" s="77"/>
      <c r="O759" s="77"/>
      <c r="P759" s="77"/>
      <c r="Q759" s="77"/>
      <c r="R759" s="77"/>
      <c r="S759" s="77"/>
      <c r="T759" s="77"/>
      <c r="U759" s="77"/>
      <c r="V759" s="77"/>
      <c r="W759" s="77"/>
      <c r="X759" s="77"/>
    </row>
    <row r="760" spans="1:24" ht="15.75" customHeight="1" x14ac:dyDescent="0.4">
      <c r="A760" s="75"/>
      <c r="B760" s="75"/>
      <c r="C760" s="75"/>
      <c r="D760" s="75"/>
      <c r="E760" s="76"/>
      <c r="F760" s="76"/>
      <c r="G760" s="75"/>
      <c r="H760" s="75"/>
      <c r="I760" s="75"/>
      <c r="J760" s="75"/>
      <c r="K760" s="77"/>
      <c r="L760" s="77"/>
      <c r="M760" s="77"/>
      <c r="N760" s="77"/>
      <c r="O760" s="77"/>
      <c r="P760" s="77"/>
      <c r="Q760" s="77"/>
      <c r="R760" s="77"/>
      <c r="S760" s="77"/>
      <c r="T760" s="77"/>
      <c r="U760" s="77"/>
      <c r="V760" s="77"/>
      <c r="W760" s="77"/>
      <c r="X760" s="77"/>
    </row>
    <row r="761" spans="1:24" ht="15.75" customHeight="1" x14ac:dyDescent="0.4">
      <c r="A761" s="75"/>
      <c r="B761" s="75"/>
      <c r="C761" s="75"/>
      <c r="D761" s="75"/>
      <c r="E761" s="76"/>
      <c r="F761" s="76"/>
      <c r="G761" s="75"/>
      <c r="H761" s="75"/>
      <c r="I761" s="75"/>
      <c r="J761" s="75"/>
      <c r="K761" s="77"/>
      <c r="L761" s="77"/>
      <c r="M761" s="77"/>
      <c r="N761" s="77"/>
      <c r="O761" s="77"/>
      <c r="P761" s="77"/>
      <c r="Q761" s="77"/>
      <c r="R761" s="77"/>
      <c r="S761" s="77"/>
      <c r="T761" s="77"/>
      <c r="U761" s="77"/>
      <c r="V761" s="77"/>
      <c r="W761" s="77"/>
      <c r="X761" s="77"/>
    </row>
    <row r="762" spans="1:24" ht="15.75" customHeight="1" x14ac:dyDescent="0.4">
      <c r="A762" s="75"/>
      <c r="B762" s="75"/>
      <c r="C762" s="75"/>
      <c r="D762" s="75"/>
      <c r="E762" s="76"/>
      <c r="F762" s="76"/>
      <c r="G762" s="75"/>
      <c r="H762" s="75"/>
      <c r="I762" s="75"/>
      <c r="J762" s="75"/>
      <c r="K762" s="77"/>
      <c r="L762" s="77"/>
      <c r="M762" s="77"/>
      <c r="N762" s="77"/>
      <c r="O762" s="77"/>
      <c r="P762" s="77"/>
      <c r="Q762" s="77"/>
      <c r="R762" s="77"/>
      <c r="S762" s="77"/>
      <c r="T762" s="77"/>
      <c r="U762" s="77"/>
      <c r="V762" s="77"/>
      <c r="W762" s="77"/>
      <c r="X762" s="77"/>
    </row>
    <row r="763" spans="1:24" ht="15.75" customHeight="1" x14ac:dyDescent="0.4">
      <c r="A763" s="75"/>
      <c r="B763" s="75"/>
      <c r="C763" s="75"/>
      <c r="D763" s="75"/>
      <c r="E763" s="76"/>
      <c r="F763" s="76"/>
      <c r="G763" s="75"/>
      <c r="H763" s="75"/>
      <c r="I763" s="75"/>
      <c r="J763" s="75"/>
      <c r="K763" s="77"/>
      <c r="L763" s="77"/>
      <c r="M763" s="77"/>
      <c r="N763" s="77"/>
      <c r="O763" s="77"/>
      <c r="P763" s="77"/>
      <c r="Q763" s="77"/>
      <c r="R763" s="77"/>
      <c r="S763" s="77"/>
      <c r="T763" s="77"/>
      <c r="U763" s="77"/>
      <c r="V763" s="77"/>
      <c r="W763" s="77"/>
      <c r="X763" s="77"/>
    </row>
    <row r="764" spans="1:24" ht="15.75" customHeight="1" x14ac:dyDescent="0.4">
      <c r="A764" s="75"/>
      <c r="B764" s="75"/>
      <c r="C764" s="75"/>
      <c r="D764" s="75"/>
      <c r="E764" s="76"/>
      <c r="F764" s="76"/>
      <c r="G764" s="75"/>
      <c r="H764" s="75"/>
      <c r="I764" s="75"/>
      <c r="J764" s="75"/>
      <c r="K764" s="77"/>
      <c r="L764" s="77"/>
      <c r="M764" s="77"/>
      <c r="N764" s="77"/>
      <c r="O764" s="77"/>
      <c r="P764" s="77"/>
      <c r="Q764" s="77"/>
      <c r="R764" s="77"/>
      <c r="S764" s="77"/>
      <c r="T764" s="77"/>
      <c r="U764" s="77"/>
      <c r="V764" s="77"/>
      <c r="W764" s="77"/>
      <c r="X764" s="77"/>
    </row>
    <row r="765" spans="1:24" ht="15.75" customHeight="1" x14ac:dyDescent="0.4">
      <c r="A765" s="75"/>
      <c r="B765" s="75"/>
      <c r="C765" s="75"/>
      <c r="D765" s="75"/>
      <c r="E765" s="76"/>
      <c r="F765" s="76"/>
      <c r="G765" s="75"/>
      <c r="H765" s="75"/>
      <c r="I765" s="75"/>
      <c r="J765" s="75"/>
      <c r="K765" s="77"/>
      <c r="L765" s="77"/>
      <c r="M765" s="77"/>
      <c r="N765" s="77"/>
      <c r="O765" s="77"/>
      <c r="P765" s="77"/>
      <c r="Q765" s="77"/>
      <c r="R765" s="77"/>
      <c r="S765" s="77"/>
      <c r="T765" s="77"/>
      <c r="U765" s="77"/>
      <c r="V765" s="77"/>
      <c r="W765" s="77"/>
      <c r="X765" s="77"/>
    </row>
    <row r="766" spans="1:24" ht="15.75" customHeight="1" x14ac:dyDescent="0.4">
      <c r="A766" s="75"/>
      <c r="B766" s="75"/>
      <c r="C766" s="75"/>
      <c r="D766" s="75"/>
      <c r="E766" s="76"/>
      <c r="F766" s="76"/>
      <c r="G766" s="75"/>
      <c r="H766" s="75"/>
      <c r="I766" s="75"/>
      <c r="J766" s="75"/>
      <c r="K766" s="77"/>
      <c r="L766" s="77"/>
      <c r="M766" s="77"/>
      <c r="N766" s="77"/>
      <c r="O766" s="77"/>
      <c r="P766" s="77"/>
      <c r="Q766" s="77"/>
      <c r="R766" s="77"/>
      <c r="S766" s="77"/>
      <c r="T766" s="77"/>
      <c r="U766" s="77"/>
      <c r="V766" s="77"/>
      <c r="W766" s="77"/>
      <c r="X766" s="77"/>
    </row>
    <row r="767" spans="1:24" ht="15.75" customHeight="1" x14ac:dyDescent="0.4">
      <c r="A767" s="75"/>
      <c r="B767" s="75"/>
      <c r="C767" s="75"/>
      <c r="D767" s="75"/>
      <c r="E767" s="76"/>
      <c r="F767" s="76"/>
      <c r="G767" s="75"/>
      <c r="H767" s="75"/>
      <c r="I767" s="75"/>
      <c r="J767" s="75"/>
      <c r="K767" s="77"/>
      <c r="L767" s="77"/>
      <c r="M767" s="77"/>
      <c r="N767" s="77"/>
      <c r="O767" s="77"/>
      <c r="P767" s="77"/>
      <c r="Q767" s="77"/>
      <c r="R767" s="77"/>
      <c r="S767" s="77"/>
      <c r="T767" s="77"/>
      <c r="U767" s="77"/>
      <c r="V767" s="77"/>
      <c r="W767" s="77"/>
      <c r="X767" s="77"/>
    </row>
    <row r="768" spans="1:24" ht="15.75" customHeight="1" x14ac:dyDescent="0.4">
      <c r="A768" s="75"/>
      <c r="B768" s="75"/>
      <c r="C768" s="75"/>
      <c r="D768" s="75"/>
      <c r="E768" s="76"/>
      <c r="F768" s="76"/>
      <c r="G768" s="75"/>
      <c r="H768" s="75"/>
      <c r="I768" s="75"/>
      <c r="J768" s="75"/>
      <c r="K768" s="77"/>
      <c r="L768" s="77"/>
      <c r="M768" s="77"/>
      <c r="N768" s="77"/>
      <c r="O768" s="77"/>
      <c r="P768" s="77"/>
      <c r="Q768" s="77"/>
      <c r="R768" s="77"/>
      <c r="S768" s="77"/>
      <c r="T768" s="77"/>
      <c r="U768" s="77"/>
      <c r="V768" s="77"/>
      <c r="W768" s="77"/>
      <c r="X768" s="77"/>
    </row>
    <row r="769" spans="1:24" ht="15.75" customHeight="1" x14ac:dyDescent="0.4">
      <c r="A769" s="75"/>
      <c r="B769" s="75"/>
      <c r="C769" s="75"/>
      <c r="D769" s="75"/>
      <c r="E769" s="76"/>
      <c r="F769" s="76"/>
      <c r="G769" s="75"/>
      <c r="H769" s="75"/>
      <c r="I769" s="75"/>
      <c r="J769" s="75"/>
      <c r="K769" s="77"/>
      <c r="L769" s="77"/>
      <c r="M769" s="77"/>
      <c r="N769" s="77"/>
      <c r="O769" s="77"/>
      <c r="P769" s="77"/>
      <c r="Q769" s="77"/>
      <c r="R769" s="77"/>
      <c r="S769" s="77"/>
      <c r="T769" s="77"/>
      <c r="U769" s="77"/>
      <c r="V769" s="77"/>
      <c r="W769" s="77"/>
      <c r="X769" s="77"/>
    </row>
    <row r="770" spans="1:24" ht="15.75" customHeight="1" x14ac:dyDescent="0.4">
      <c r="A770" s="75"/>
      <c r="B770" s="75"/>
      <c r="C770" s="75"/>
      <c r="D770" s="75"/>
      <c r="E770" s="76"/>
      <c r="F770" s="76"/>
      <c r="G770" s="75"/>
      <c r="H770" s="75"/>
      <c r="I770" s="75"/>
      <c r="J770" s="75"/>
      <c r="K770" s="77"/>
      <c r="L770" s="77"/>
      <c r="M770" s="77"/>
      <c r="N770" s="77"/>
      <c r="O770" s="77"/>
      <c r="P770" s="77"/>
      <c r="Q770" s="77"/>
      <c r="R770" s="77"/>
      <c r="S770" s="77"/>
      <c r="T770" s="77"/>
      <c r="U770" s="77"/>
      <c r="V770" s="77"/>
      <c r="W770" s="77"/>
      <c r="X770" s="77"/>
    </row>
    <row r="771" spans="1:24" ht="15.75" customHeight="1" x14ac:dyDescent="0.4">
      <c r="A771" s="75"/>
      <c r="B771" s="75"/>
      <c r="C771" s="75"/>
      <c r="D771" s="75"/>
      <c r="E771" s="76"/>
      <c r="F771" s="76"/>
      <c r="G771" s="75"/>
      <c r="H771" s="75"/>
      <c r="I771" s="75"/>
      <c r="J771" s="75"/>
      <c r="K771" s="77"/>
      <c r="L771" s="77"/>
      <c r="M771" s="77"/>
      <c r="N771" s="77"/>
      <c r="O771" s="77"/>
      <c r="P771" s="77"/>
      <c r="Q771" s="77"/>
      <c r="R771" s="77"/>
      <c r="S771" s="77"/>
      <c r="T771" s="77"/>
      <c r="U771" s="77"/>
      <c r="V771" s="77"/>
      <c r="W771" s="77"/>
      <c r="X771" s="77"/>
    </row>
    <row r="772" spans="1:24" ht="15.75" customHeight="1" x14ac:dyDescent="0.4">
      <c r="A772" s="75"/>
      <c r="B772" s="75"/>
      <c r="C772" s="75"/>
      <c r="D772" s="75"/>
      <c r="E772" s="76"/>
      <c r="F772" s="76"/>
      <c r="G772" s="75"/>
      <c r="H772" s="75"/>
      <c r="I772" s="75"/>
      <c r="J772" s="75"/>
      <c r="K772" s="77"/>
      <c r="L772" s="77"/>
      <c r="M772" s="77"/>
      <c r="N772" s="77"/>
      <c r="O772" s="77"/>
      <c r="P772" s="77"/>
      <c r="Q772" s="77"/>
      <c r="R772" s="77"/>
      <c r="S772" s="77"/>
      <c r="T772" s="77"/>
      <c r="U772" s="77"/>
      <c r="V772" s="77"/>
      <c r="W772" s="77"/>
      <c r="X772" s="77"/>
    </row>
    <row r="773" spans="1:24" ht="15.75" customHeight="1" x14ac:dyDescent="0.4">
      <c r="A773" s="75"/>
      <c r="B773" s="75"/>
      <c r="C773" s="75"/>
      <c r="D773" s="75"/>
      <c r="E773" s="76"/>
      <c r="F773" s="76"/>
      <c r="G773" s="75"/>
      <c r="H773" s="75"/>
      <c r="I773" s="75"/>
      <c r="J773" s="75"/>
      <c r="K773" s="77"/>
      <c r="L773" s="77"/>
      <c r="M773" s="77"/>
      <c r="N773" s="77"/>
      <c r="O773" s="77"/>
      <c r="P773" s="77"/>
      <c r="Q773" s="77"/>
      <c r="R773" s="77"/>
      <c r="S773" s="77"/>
      <c r="T773" s="77"/>
      <c r="U773" s="77"/>
      <c r="V773" s="77"/>
      <c r="W773" s="77"/>
      <c r="X773" s="77"/>
    </row>
    <row r="774" spans="1:24" ht="15.75" customHeight="1" x14ac:dyDescent="0.4">
      <c r="A774" s="75"/>
      <c r="B774" s="75"/>
      <c r="C774" s="75"/>
      <c r="D774" s="75"/>
      <c r="E774" s="76"/>
      <c r="F774" s="76"/>
      <c r="G774" s="75"/>
      <c r="H774" s="75"/>
      <c r="I774" s="75"/>
      <c r="J774" s="75"/>
      <c r="K774" s="77"/>
      <c r="L774" s="77"/>
      <c r="M774" s="77"/>
      <c r="N774" s="77"/>
      <c r="O774" s="77"/>
      <c r="P774" s="77"/>
      <c r="Q774" s="77"/>
      <c r="R774" s="77"/>
      <c r="S774" s="77"/>
      <c r="T774" s="77"/>
      <c r="U774" s="77"/>
      <c r="V774" s="77"/>
      <c r="W774" s="77"/>
      <c r="X774" s="77"/>
    </row>
    <row r="775" spans="1:24" ht="15.75" customHeight="1" x14ac:dyDescent="0.4">
      <c r="A775" s="75"/>
      <c r="B775" s="75"/>
      <c r="C775" s="75"/>
      <c r="D775" s="75"/>
      <c r="E775" s="76"/>
      <c r="F775" s="76"/>
      <c r="G775" s="75"/>
      <c r="H775" s="75"/>
      <c r="I775" s="75"/>
      <c r="J775" s="75"/>
      <c r="K775" s="77"/>
      <c r="L775" s="77"/>
      <c r="M775" s="77"/>
      <c r="N775" s="77"/>
      <c r="O775" s="77"/>
      <c r="P775" s="77"/>
      <c r="Q775" s="77"/>
      <c r="R775" s="77"/>
      <c r="S775" s="77"/>
      <c r="T775" s="77"/>
      <c r="U775" s="77"/>
      <c r="V775" s="77"/>
      <c r="W775" s="77"/>
      <c r="X775" s="77"/>
    </row>
    <row r="776" spans="1:24" ht="15.75" customHeight="1" x14ac:dyDescent="0.4">
      <c r="A776" s="75"/>
      <c r="B776" s="75"/>
      <c r="C776" s="75"/>
      <c r="D776" s="75"/>
      <c r="E776" s="76"/>
      <c r="F776" s="76"/>
      <c r="G776" s="75"/>
      <c r="H776" s="75"/>
      <c r="I776" s="75"/>
      <c r="J776" s="75"/>
      <c r="K776" s="77"/>
      <c r="L776" s="77"/>
      <c r="M776" s="77"/>
      <c r="N776" s="77"/>
      <c r="O776" s="77"/>
      <c r="P776" s="77"/>
      <c r="Q776" s="77"/>
      <c r="R776" s="77"/>
      <c r="S776" s="77"/>
      <c r="T776" s="77"/>
      <c r="U776" s="77"/>
      <c r="V776" s="77"/>
      <c r="W776" s="77"/>
      <c r="X776" s="77"/>
    </row>
    <row r="777" spans="1:24" ht="15.75" customHeight="1" x14ac:dyDescent="0.4">
      <c r="A777" s="75"/>
      <c r="B777" s="75"/>
      <c r="C777" s="75"/>
      <c r="D777" s="75"/>
      <c r="E777" s="76"/>
      <c r="F777" s="76"/>
      <c r="G777" s="75"/>
      <c r="H777" s="75"/>
      <c r="I777" s="75"/>
      <c r="J777" s="75"/>
      <c r="K777" s="77"/>
      <c r="L777" s="77"/>
      <c r="M777" s="77"/>
      <c r="N777" s="77"/>
      <c r="O777" s="77"/>
      <c r="P777" s="77"/>
      <c r="Q777" s="77"/>
      <c r="R777" s="77"/>
      <c r="S777" s="77"/>
      <c r="T777" s="77"/>
      <c r="U777" s="77"/>
      <c r="V777" s="77"/>
      <c r="W777" s="77"/>
      <c r="X777" s="77"/>
    </row>
    <row r="778" spans="1:24" ht="15.75" customHeight="1" x14ac:dyDescent="0.4">
      <c r="A778" s="75"/>
      <c r="B778" s="75"/>
      <c r="C778" s="75"/>
      <c r="D778" s="75"/>
      <c r="E778" s="76"/>
      <c r="F778" s="76"/>
      <c r="G778" s="75"/>
      <c r="H778" s="75"/>
      <c r="I778" s="75"/>
      <c r="J778" s="75"/>
      <c r="K778" s="77"/>
      <c r="L778" s="77"/>
      <c r="M778" s="77"/>
      <c r="N778" s="77"/>
      <c r="O778" s="77"/>
      <c r="P778" s="77"/>
      <c r="Q778" s="77"/>
      <c r="R778" s="77"/>
      <c r="S778" s="77"/>
      <c r="T778" s="77"/>
      <c r="U778" s="77"/>
      <c r="V778" s="77"/>
      <c r="W778" s="77"/>
      <c r="X778" s="77"/>
    </row>
    <row r="779" spans="1:24" ht="15.75" customHeight="1" x14ac:dyDescent="0.4">
      <c r="A779" s="75"/>
      <c r="B779" s="75"/>
      <c r="C779" s="75"/>
      <c r="D779" s="75"/>
      <c r="E779" s="76"/>
      <c r="F779" s="76"/>
      <c r="G779" s="75"/>
      <c r="H779" s="75"/>
      <c r="I779" s="75"/>
      <c r="J779" s="75"/>
      <c r="K779" s="77"/>
      <c r="L779" s="77"/>
      <c r="M779" s="77"/>
      <c r="N779" s="77"/>
      <c r="O779" s="77"/>
      <c r="P779" s="77"/>
      <c r="Q779" s="77"/>
      <c r="R779" s="77"/>
      <c r="S779" s="77"/>
      <c r="T779" s="77"/>
      <c r="U779" s="77"/>
      <c r="V779" s="77"/>
      <c r="W779" s="77"/>
      <c r="X779" s="77"/>
    </row>
    <row r="780" spans="1:24" ht="15.75" customHeight="1" x14ac:dyDescent="0.4">
      <c r="A780" s="75"/>
      <c r="B780" s="75"/>
      <c r="C780" s="75"/>
      <c r="D780" s="75"/>
      <c r="E780" s="76"/>
      <c r="F780" s="76"/>
      <c r="G780" s="75"/>
      <c r="H780" s="75"/>
      <c r="I780" s="75"/>
      <c r="J780" s="75"/>
      <c r="K780" s="77"/>
      <c r="L780" s="77"/>
      <c r="M780" s="77"/>
      <c r="N780" s="77"/>
      <c r="O780" s="77"/>
      <c r="P780" s="77"/>
      <c r="Q780" s="77"/>
      <c r="R780" s="77"/>
      <c r="S780" s="77"/>
      <c r="T780" s="77"/>
      <c r="U780" s="77"/>
      <c r="V780" s="77"/>
      <c r="W780" s="77"/>
      <c r="X780" s="77"/>
    </row>
    <row r="781" spans="1:24" ht="15.75" customHeight="1" x14ac:dyDescent="0.4">
      <c r="A781" s="75"/>
      <c r="B781" s="75"/>
      <c r="C781" s="75"/>
      <c r="D781" s="75"/>
      <c r="E781" s="76"/>
      <c r="F781" s="76"/>
      <c r="G781" s="75"/>
      <c r="H781" s="75"/>
      <c r="I781" s="75"/>
      <c r="J781" s="75"/>
      <c r="K781" s="77"/>
      <c r="L781" s="77"/>
      <c r="M781" s="77"/>
      <c r="N781" s="77"/>
      <c r="O781" s="77"/>
      <c r="P781" s="77"/>
      <c r="Q781" s="77"/>
      <c r="R781" s="77"/>
      <c r="S781" s="77"/>
      <c r="T781" s="77"/>
      <c r="U781" s="77"/>
      <c r="V781" s="77"/>
      <c r="W781" s="77"/>
      <c r="X781" s="77"/>
    </row>
    <row r="782" spans="1:24" ht="15.75" customHeight="1" x14ac:dyDescent="0.4">
      <c r="A782" s="75"/>
      <c r="B782" s="75"/>
      <c r="C782" s="75"/>
      <c r="D782" s="75"/>
      <c r="E782" s="76"/>
      <c r="F782" s="76"/>
      <c r="G782" s="75"/>
      <c r="H782" s="75"/>
      <c r="I782" s="75"/>
      <c r="J782" s="75"/>
      <c r="K782" s="77"/>
      <c r="L782" s="77"/>
      <c r="M782" s="77"/>
      <c r="N782" s="77"/>
      <c r="O782" s="77"/>
      <c r="P782" s="77"/>
      <c r="Q782" s="77"/>
      <c r="R782" s="77"/>
      <c r="S782" s="77"/>
      <c r="T782" s="77"/>
      <c r="U782" s="77"/>
      <c r="V782" s="77"/>
      <c r="W782" s="77"/>
      <c r="X782" s="77"/>
    </row>
    <row r="783" spans="1:24" ht="15.75" customHeight="1" x14ac:dyDescent="0.4">
      <c r="A783" s="75"/>
      <c r="B783" s="75"/>
      <c r="C783" s="75"/>
      <c r="D783" s="75"/>
      <c r="E783" s="76"/>
      <c r="F783" s="76"/>
      <c r="G783" s="75"/>
      <c r="H783" s="75"/>
      <c r="I783" s="75"/>
      <c r="J783" s="75"/>
      <c r="K783" s="77"/>
      <c r="L783" s="77"/>
      <c r="M783" s="77"/>
      <c r="N783" s="77"/>
      <c r="O783" s="77"/>
      <c r="P783" s="77"/>
      <c r="Q783" s="77"/>
      <c r="R783" s="77"/>
      <c r="S783" s="77"/>
      <c r="T783" s="77"/>
      <c r="U783" s="77"/>
      <c r="V783" s="77"/>
      <c r="W783" s="77"/>
      <c r="X783" s="77"/>
    </row>
    <row r="784" spans="1:24" ht="15.75" customHeight="1" x14ac:dyDescent="0.4">
      <c r="A784" s="75"/>
      <c r="B784" s="75"/>
      <c r="C784" s="75"/>
      <c r="D784" s="75"/>
      <c r="E784" s="76"/>
      <c r="F784" s="76"/>
      <c r="G784" s="75"/>
      <c r="H784" s="75"/>
      <c r="I784" s="75"/>
      <c r="J784" s="75"/>
      <c r="K784" s="77"/>
      <c r="L784" s="77"/>
      <c r="M784" s="77"/>
      <c r="N784" s="77"/>
      <c r="O784" s="77"/>
      <c r="P784" s="77"/>
      <c r="Q784" s="77"/>
      <c r="R784" s="77"/>
      <c r="S784" s="77"/>
      <c r="T784" s="77"/>
      <c r="U784" s="77"/>
      <c r="V784" s="77"/>
      <c r="W784" s="77"/>
      <c r="X784" s="77"/>
    </row>
    <row r="785" spans="1:24" ht="15.75" customHeight="1" x14ac:dyDescent="0.4">
      <c r="A785" s="75"/>
      <c r="B785" s="75"/>
      <c r="C785" s="75"/>
      <c r="D785" s="75"/>
      <c r="E785" s="76"/>
      <c r="F785" s="76"/>
      <c r="G785" s="75"/>
      <c r="H785" s="75"/>
      <c r="I785" s="75"/>
      <c r="J785" s="75"/>
      <c r="K785" s="77"/>
      <c r="L785" s="77"/>
      <c r="M785" s="77"/>
      <c r="N785" s="77"/>
      <c r="O785" s="77"/>
      <c r="P785" s="77"/>
      <c r="Q785" s="77"/>
      <c r="R785" s="77"/>
      <c r="S785" s="77"/>
      <c r="T785" s="77"/>
      <c r="U785" s="77"/>
      <c r="V785" s="77"/>
      <c r="W785" s="77"/>
      <c r="X785" s="77"/>
    </row>
    <row r="786" spans="1:24" ht="15.75" customHeight="1" x14ac:dyDescent="0.4">
      <c r="A786" s="75"/>
      <c r="B786" s="75"/>
      <c r="C786" s="75"/>
      <c r="D786" s="75"/>
      <c r="E786" s="76"/>
      <c r="F786" s="76"/>
      <c r="G786" s="75"/>
      <c r="H786" s="75"/>
      <c r="I786" s="75"/>
      <c r="J786" s="75"/>
      <c r="K786" s="77"/>
      <c r="L786" s="77"/>
      <c r="M786" s="77"/>
      <c r="N786" s="77"/>
      <c r="O786" s="77"/>
      <c r="P786" s="77"/>
      <c r="Q786" s="77"/>
      <c r="R786" s="77"/>
      <c r="S786" s="77"/>
      <c r="T786" s="77"/>
      <c r="U786" s="77"/>
      <c r="V786" s="77"/>
      <c r="W786" s="77"/>
      <c r="X786" s="77"/>
    </row>
    <row r="787" spans="1:24" ht="15.75" customHeight="1" x14ac:dyDescent="0.4">
      <c r="A787" s="75"/>
      <c r="B787" s="75"/>
      <c r="C787" s="75"/>
      <c r="D787" s="75"/>
      <c r="E787" s="76"/>
      <c r="F787" s="76"/>
      <c r="G787" s="75"/>
      <c r="H787" s="75"/>
      <c r="I787" s="75"/>
      <c r="J787" s="75"/>
      <c r="K787" s="77"/>
      <c r="L787" s="77"/>
      <c r="M787" s="77"/>
      <c r="N787" s="77"/>
      <c r="O787" s="77"/>
      <c r="P787" s="77"/>
      <c r="Q787" s="77"/>
      <c r="R787" s="77"/>
      <c r="S787" s="77"/>
      <c r="T787" s="77"/>
      <c r="U787" s="77"/>
      <c r="V787" s="77"/>
      <c r="W787" s="77"/>
      <c r="X787" s="77"/>
    </row>
    <row r="788" spans="1:24" ht="15.75" customHeight="1" x14ac:dyDescent="0.4">
      <c r="A788" s="75"/>
      <c r="B788" s="75"/>
      <c r="C788" s="75"/>
      <c r="D788" s="75"/>
      <c r="E788" s="76"/>
      <c r="F788" s="76"/>
      <c r="G788" s="75"/>
      <c r="H788" s="75"/>
      <c r="I788" s="75"/>
      <c r="J788" s="75"/>
      <c r="K788" s="77"/>
      <c r="L788" s="77"/>
      <c r="M788" s="77"/>
      <c r="N788" s="77"/>
      <c r="O788" s="77"/>
      <c r="P788" s="77"/>
      <c r="Q788" s="77"/>
      <c r="R788" s="77"/>
      <c r="S788" s="77"/>
      <c r="T788" s="77"/>
      <c r="U788" s="77"/>
      <c r="V788" s="77"/>
      <c r="W788" s="77"/>
      <c r="X788" s="77"/>
    </row>
    <row r="789" spans="1:24" ht="15.75" customHeight="1" x14ac:dyDescent="0.4">
      <c r="A789" s="75"/>
      <c r="B789" s="75"/>
      <c r="C789" s="75"/>
      <c r="D789" s="75"/>
      <c r="E789" s="76"/>
      <c r="F789" s="76"/>
      <c r="G789" s="75"/>
      <c r="H789" s="75"/>
      <c r="I789" s="75"/>
      <c r="J789" s="75"/>
      <c r="K789" s="77"/>
      <c r="L789" s="77"/>
      <c r="M789" s="77"/>
      <c r="N789" s="77"/>
      <c r="O789" s="77"/>
      <c r="P789" s="77"/>
      <c r="Q789" s="77"/>
      <c r="R789" s="77"/>
      <c r="S789" s="77"/>
      <c r="T789" s="77"/>
      <c r="U789" s="77"/>
      <c r="V789" s="77"/>
      <c r="W789" s="77"/>
      <c r="X789" s="77"/>
    </row>
    <row r="790" spans="1:24" ht="15.75" customHeight="1" x14ac:dyDescent="0.4">
      <c r="A790" s="75"/>
      <c r="B790" s="75"/>
      <c r="C790" s="75"/>
      <c r="D790" s="75"/>
      <c r="E790" s="76"/>
      <c r="F790" s="76"/>
      <c r="G790" s="75"/>
      <c r="H790" s="75"/>
      <c r="I790" s="75"/>
      <c r="J790" s="75"/>
      <c r="K790" s="77"/>
      <c r="L790" s="77"/>
      <c r="M790" s="77"/>
      <c r="N790" s="77"/>
      <c r="O790" s="77"/>
      <c r="P790" s="77"/>
      <c r="Q790" s="77"/>
      <c r="R790" s="77"/>
      <c r="S790" s="77"/>
      <c r="T790" s="77"/>
      <c r="U790" s="77"/>
      <c r="V790" s="77"/>
      <c r="W790" s="77"/>
      <c r="X790" s="77"/>
    </row>
    <row r="791" spans="1:24" ht="15.75" customHeight="1" x14ac:dyDescent="0.4">
      <c r="A791" s="75"/>
      <c r="B791" s="75"/>
      <c r="C791" s="75"/>
      <c r="D791" s="75"/>
      <c r="E791" s="76"/>
      <c r="F791" s="76"/>
      <c r="G791" s="75"/>
      <c r="H791" s="75"/>
      <c r="I791" s="75"/>
      <c r="J791" s="75"/>
      <c r="K791" s="77"/>
      <c r="L791" s="77"/>
      <c r="M791" s="77"/>
      <c r="N791" s="77"/>
      <c r="O791" s="77"/>
      <c r="P791" s="77"/>
      <c r="Q791" s="77"/>
      <c r="R791" s="77"/>
      <c r="S791" s="77"/>
      <c r="T791" s="77"/>
      <c r="U791" s="77"/>
      <c r="V791" s="77"/>
      <c r="W791" s="77"/>
      <c r="X791" s="77"/>
    </row>
    <row r="792" spans="1:24" ht="15.75" customHeight="1" x14ac:dyDescent="0.4">
      <c r="A792" s="75"/>
      <c r="B792" s="75"/>
      <c r="C792" s="75"/>
      <c r="D792" s="75"/>
      <c r="E792" s="76"/>
      <c r="F792" s="76"/>
      <c r="G792" s="75"/>
      <c r="H792" s="75"/>
      <c r="I792" s="75"/>
      <c r="J792" s="75"/>
      <c r="K792" s="77"/>
      <c r="L792" s="77"/>
      <c r="M792" s="77"/>
      <c r="N792" s="77"/>
      <c r="O792" s="77"/>
      <c r="P792" s="77"/>
      <c r="Q792" s="77"/>
      <c r="R792" s="77"/>
      <c r="S792" s="77"/>
      <c r="T792" s="77"/>
      <c r="U792" s="77"/>
      <c r="V792" s="77"/>
      <c r="W792" s="77"/>
      <c r="X792" s="77"/>
    </row>
    <row r="793" spans="1:24" ht="15.75" customHeight="1" x14ac:dyDescent="0.4">
      <c r="A793" s="75"/>
      <c r="B793" s="75"/>
      <c r="C793" s="75"/>
      <c r="D793" s="75"/>
      <c r="E793" s="76"/>
      <c r="F793" s="76"/>
      <c r="G793" s="75"/>
      <c r="H793" s="75"/>
      <c r="I793" s="75"/>
      <c r="J793" s="75"/>
      <c r="K793" s="77"/>
      <c r="L793" s="77"/>
      <c r="M793" s="77"/>
      <c r="N793" s="77"/>
      <c r="O793" s="77"/>
      <c r="P793" s="77"/>
      <c r="Q793" s="77"/>
      <c r="R793" s="77"/>
      <c r="S793" s="77"/>
      <c r="T793" s="77"/>
      <c r="U793" s="77"/>
      <c r="V793" s="77"/>
      <c r="W793" s="77"/>
      <c r="X793" s="77"/>
    </row>
    <row r="794" spans="1:24" ht="15.75" customHeight="1" x14ac:dyDescent="0.4">
      <c r="A794" s="75"/>
      <c r="B794" s="75"/>
      <c r="C794" s="75"/>
      <c r="D794" s="75"/>
      <c r="E794" s="76"/>
      <c r="F794" s="76"/>
      <c r="G794" s="75"/>
      <c r="H794" s="75"/>
      <c r="I794" s="75"/>
      <c r="J794" s="75"/>
      <c r="K794" s="77"/>
      <c r="L794" s="77"/>
      <c r="M794" s="77"/>
      <c r="N794" s="77"/>
      <c r="O794" s="77"/>
      <c r="P794" s="77"/>
      <c r="Q794" s="77"/>
      <c r="R794" s="77"/>
      <c r="S794" s="77"/>
      <c r="T794" s="77"/>
      <c r="U794" s="77"/>
      <c r="V794" s="77"/>
      <c r="W794" s="77"/>
      <c r="X794" s="77"/>
    </row>
    <row r="795" spans="1:24" ht="15.75" customHeight="1" x14ac:dyDescent="0.4">
      <c r="A795" s="75"/>
      <c r="B795" s="75"/>
      <c r="C795" s="75"/>
      <c r="D795" s="75"/>
      <c r="E795" s="76"/>
      <c r="F795" s="76"/>
      <c r="G795" s="75"/>
      <c r="H795" s="75"/>
      <c r="I795" s="75"/>
      <c r="J795" s="75"/>
      <c r="K795" s="77"/>
      <c r="L795" s="77"/>
      <c r="M795" s="77"/>
      <c r="N795" s="77"/>
      <c r="O795" s="77"/>
      <c r="P795" s="77"/>
      <c r="Q795" s="77"/>
      <c r="R795" s="77"/>
      <c r="S795" s="77"/>
      <c r="T795" s="77"/>
      <c r="U795" s="77"/>
      <c r="V795" s="77"/>
      <c r="W795" s="77"/>
      <c r="X795" s="77"/>
    </row>
    <row r="796" spans="1:24" ht="15.75" customHeight="1" x14ac:dyDescent="0.4">
      <c r="A796" s="75"/>
      <c r="B796" s="75"/>
      <c r="C796" s="75"/>
      <c r="D796" s="75"/>
      <c r="E796" s="76"/>
      <c r="F796" s="76"/>
      <c r="G796" s="75"/>
      <c r="H796" s="75"/>
      <c r="I796" s="75"/>
      <c r="J796" s="75"/>
      <c r="K796" s="77"/>
      <c r="L796" s="77"/>
      <c r="M796" s="77"/>
      <c r="N796" s="77"/>
      <c r="O796" s="77"/>
      <c r="P796" s="77"/>
      <c r="Q796" s="77"/>
      <c r="R796" s="77"/>
      <c r="S796" s="77"/>
      <c r="T796" s="77"/>
      <c r="U796" s="77"/>
      <c r="V796" s="77"/>
      <c r="W796" s="77"/>
      <c r="X796" s="77"/>
    </row>
    <row r="797" spans="1:24" ht="15.75" customHeight="1" x14ac:dyDescent="0.4">
      <c r="A797" s="75"/>
      <c r="B797" s="75"/>
      <c r="C797" s="75"/>
      <c r="D797" s="75"/>
      <c r="E797" s="76"/>
      <c r="F797" s="76"/>
      <c r="G797" s="75"/>
      <c r="H797" s="75"/>
      <c r="I797" s="75"/>
      <c r="J797" s="75"/>
      <c r="K797" s="77"/>
      <c r="L797" s="77"/>
      <c r="M797" s="77"/>
      <c r="N797" s="77"/>
      <c r="O797" s="77"/>
      <c r="P797" s="77"/>
      <c r="Q797" s="77"/>
      <c r="R797" s="77"/>
      <c r="S797" s="77"/>
      <c r="T797" s="77"/>
      <c r="U797" s="77"/>
      <c r="V797" s="77"/>
      <c r="W797" s="77"/>
      <c r="X797" s="77"/>
    </row>
    <row r="798" spans="1:24" ht="15.75" customHeight="1" x14ac:dyDescent="0.4">
      <c r="A798" s="75"/>
      <c r="B798" s="75"/>
      <c r="C798" s="75"/>
      <c r="D798" s="75"/>
      <c r="E798" s="76"/>
      <c r="F798" s="76"/>
      <c r="G798" s="75"/>
      <c r="H798" s="75"/>
      <c r="I798" s="75"/>
      <c r="J798" s="75"/>
      <c r="K798" s="77"/>
      <c r="L798" s="77"/>
      <c r="M798" s="77"/>
      <c r="N798" s="77"/>
      <c r="O798" s="77"/>
      <c r="P798" s="77"/>
      <c r="Q798" s="77"/>
      <c r="R798" s="77"/>
      <c r="S798" s="77"/>
      <c r="T798" s="77"/>
      <c r="U798" s="77"/>
      <c r="V798" s="77"/>
      <c r="W798" s="77"/>
      <c r="X798" s="77"/>
    </row>
    <row r="799" spans="1:24" ht="15.75" customHeight="1" x14ac:dyDescent="0.4">
      <c r="A799" s="75"/>
      <c r="B799" s="75"/>
      <c r="C799" s="75"/>
      <c r="D799" s="75"/>
      <c r="E799" s="76"/>
      <c r="F799" s="76"/>
      <c r="G799" s="75"/>
      <c r="H799" s="75"/>
      <c r="I799" s="75"/>
      <c r="J799" s="75"/>
      <c r="K799" s="77"/>
      <c r="L799" s="77"/>
      <c r="M799" s="77"/>
      <c r="N799" s="77"/>
      <c r="O799" s="77"/>
      <c r="P799" s="77"/>
      <c r="Q799" s="77"/>
      <c r="R799" s="77"/>
      <c r="S799" s="77"/>
      <c r="T799" s="77"/>
      <c r="U799" s="77"/>
      <c r="V799" s="77"/>
      <c r="W799" s="77"/>
      <c r="X799" s="77"/>
    </row>
    <row r="800" spans="1:24" ht="15.75" customHeight="1" x14ac:dyDescent="0.4">
      <c r="A800" s="75"/>
      <c r="B800" s="75"/>
      <c r="C800" s="75"/>
      <c r="D800" s="75"/>
      <c r="E800" s="76"/>
      <c r="F800" s="76"/>
      <c r="G800" s="75"/>
      <c r="H800" s="75"/>
      <c r="I800" s="75"/>
      <c r="J800" s="75"/>
      <c r="K800" s="77"/>
      <c r="L800" s="77"/>
      <c r="M800" s="77"/>
      <c r="N800" s="77"/>
      <c r="O800" s="77"/>
      <c r="P800" s="77"/>
      <c r="Q800" s="77"/>
      <c r="R800" s="77"/>
      <c r="S800" s="77"/>
      <c r="T800" s="77"/>
      <c r="U800" s="77"/>
      <c r="V800" s="77"/>
      <c r="W800" s="77"/>
      <c r="X800" s="77"/>
    </row>
    <row r="801" spans="1:24" ht="15.75" customHeight="1" x14ac:dyDescent="0.4">
      <c r="A801" s="75"/>
      <c r="B801" s="75"/>
      <c r="C801" s="75"/>
      <c r="D801" s="75"/>
      <c r="E801" s="76"/>
      <c r="F801" s="76"/>
      <c r="G801" s="75"/>
      <c r="H801" s="75"/>
      <c r="I801" s="75"/>
      <c r="J801" s="75"/>
      <c r="K801" s="77"/>
      <c r="L801" s="77"/>
      <c r="M801" s="77"/>
      <c r="N801" s="77"/>
      <c r="O801" s="77"/>
      <c r="P801" s="77"/>
      <c r="Q801" s="77"/>
      <c r="R801" s="77"/>
      <c r="S801" s="77"/>
      <c r="T801" s="77"/>
      <c r="U801" s="77"/>
      <c r="V801" s="77"/>
      <c r="W801" s="77"/>
      <c r="X801" s="77"/>
    </row>
    <row r="802" spans="1:24" ht="15.75" customHeight="1" x14ac:dyDescent="0.4">
      <c r="A802" s="75"/>
      <c r="B802" s="75"/>
      <c r="C802" s="75"/>
      <c r="D802" s="75"/>
      <c r="E802" s="76"/>
      <c r="F802" s="76"/>
      <c r="G802" s="75"/>
      <c r="H802" s="75"/>
      <c r="I802" s="75"/>
      <c r="J802" s="75"/>
      <c r="K802" s="77"/>
      <c r="L802" s="77"/>
      <c r="M802" s="77"/>
      <c r="N802" s="77"/>
      <c r="O802" s="77"/>
      <c r="P802" s="77"/>
      <c r="Q802" s="77"/>
      <c r="R802" s="77"/>
      <c r="S802" s="77"/>
      <c r="T802" s="77"/>
      <c r="U802" s="77"/>
      <c r="V802" s="77"/>
      <c r="W802" s="77"/>
      <c r="X802" s="77"/>
    </row>
    <row r="803" spans="1:24" ht="15.75" customHeight="1" x14ac:dyDescent="0.4">
      <c r="A803" s="75"/>
      <c r="B803" s="75"/>
      <c r="C803" s="75"/>
      <c r="D803" s="75"/>
      <c r="E803" s="76"/>
      <c r="F803" s="76"/>
      <c r="G803" s="75"/>
      <c r="H803" s="75"/>
      <c r="I803" s="75"/>
      <c r="J803" s="75"/>
      <c r="K803" s="77"/>
      <c r="L803" s="77"/>
      <c r="M803" s="77"/>
      <c r="N803" s="77"/>
      <c r="O803" s="77"/>
      <c r="P803" s="77"/>
      <c r="Q803" s="77"/>
      <c r="R803" s="77"/>
      <c r="S803" s="77"/>
      <c r="T803" s="77"/>
      <c r="U803" s="77"/>
      <c r="V803" s="77"/>
      <c r="W803" s="77"/>
      <c r="X803" s="77"/>
    </row>
    <row r="804" spans="1:24" ht="15.75" customHeight="1" x14ac:dyDescent="0.4">
      <c r="A804" s="75"/>
      <c r="B804" s="75"/>
      <c r="C804" s="75"/>
      <c r="D804" s="75"/>
      <c r="E804" s="76"/>
      <c r="F804" s="76"/>
      <c r="G804" s="75"/>
      <c r="H804" s="75"/>
      <c r="I804" s="75"/>
      <c r="J804" s="75"/>
      <c r="K804" s="77"/>
      <c r="L804" s="77"/>
      <c r="M804" s="77"/>
      <c r="N804" s="77"/>
      <c r="O804" s="77"/>
      <c r="P804" s="77"/>
      <c r="Q804" s="77"/>
      <c r="R804" s="77"/>
      <c r="S804" s="77"/>
      <c r="T804" s="77"/>
      <c r="U804" s="77"/>
      <c r="V804" s="77"/>
      <c r="W804" s="77"/>
      <c r="X804" s="77"/>
    </row>
    <row r="805" spans="1:24" ht="15.75" customHeight="1" x14ac:dyDescent="0.4">
      <c r="A805" s="75"/>
      <c r="B805" s="75"/>
      <c r="C805" s="75"/>
      <c r="D805" s="75"/>
      <c r="E805" s="76"/>
      <c r="F805" s="76"/>
      <c r="G805" s="75"/>
      <c r="H805" s="75"/>
      <c r="I805" s="75"/>
      <c r="J805" s="75"/>
      <c r="K805" s="77"/>
      <c r="L805" s="77"/>
      <c r="M805" s="77"/>
      <c r="N805" s="77"/>
      <c r="O805" s="77"/>
      <c r="P805" s="77"/>
      <c r="Q805" s="77"/>
      <c r="R805" s="77"/>
      <c r="S805" s="77"/>
      <c r="T805" s="77"/>
      <c r="U805" s="77"/>
      <c r="V805" s="77"/>
      <c r="W805" s="77"/>
      <c r="X805" s="77"/>
    </row>
    <row r="806" spans="1:24" ht="15.75" customHeight="1" x14ac:dyDescent="0.4">
      <c r="A806" s="75"/>
      <c r="B806" s="75"/>
      <c r="C806" s="75"/>
      <c r="D806" s="75"/>
      <c r="E806" s="76"/>
      <c r="F806" s="76"/>
      <c r="G806" s="75"/>
      <c r="H806" s="75"/>
      <c r="I806" s="75"/>
      <c r="J806" s="75"/>
      <c r="K806" s="77"/>
      <c r="L806" s="77"/>
      <c r="M806" s="77"/>
      <c r="N806" s="77"/>
      <c r="O806" s="77"/>
      <c r="P806" s="77"/>
      <c r="Q806" s="77"/>
      <c r="R806" s="77"/>
      <c r="S806" s="77"/>
      <c r="T806" s="77"/>
      <c r="U806" s="77"/>
      <c r="V806" s="77"/>
      <c r="W806" s="77"/>
      <c r="X806" s="77"/>
    </row>
    <row r="807" spans="1:24" ht="15.75" customHeight="1" x14ac:dyDescent="0.4">
      <c r="A807" s="75"/>
      <c r="B807" s="75"/>
      <c r="C807" s="75"/>
      <c r="D807" s="75"/>
      <c r="E807" s="76"/>
      <c r="F807" s="76"/>
      <c r="G807" s="75"/>
      <c r="H807" s="75"/>
      <c r="I807" s="75"/>
      <c r="J807" s="75"/>
      <c r="K807" s="77"/>
      <c r="L807" s="77"/>
      <c r="M807" s="77"/>
      <c r="N807" s="77"/>
      <c r="O807" s="77"/>
      <c r="P807" s="77"/>
      <c r="Q807" s="77"/>
      <c r="R807" s="77"/>
      <c r="S807" s="77"/>
      <c r="T807" s="77"/>
      <c r="U807" s="77"/>
      <c r="V807" s="77"/>
      <c r="W807" s="77"/>
      <c r="X807" s="77"/>
    </row>
    <row r="808" spans="1:24" ht="15.75" customHeight="1" x14ac:dyDescent="0.4">
      <c r="A808" s="75"/>
      <c r="B808" s="75"/>
      <c r="C808" s="75"/>
      <c r="D808" s="75"/>
      <c r="E808" s="76"/>
      <c r="F808" s="76"/>
      <c r="G808" s="75"/>
      <c r="H808" s="75"/>
      <c r="I808" s="75"/>
      <c r="J808" s="75"/>
      <c r="K808" s="77"/>
      <c r="L808" s="77"/>
      <c r="M808" s="77"/>
      <c r="N808" s="77"/>
      <c r="O808" s="77"/>
      <c r="P808" s="77"/>
      <c r="Q808" s="77"/>
      <c r="R808" s="77"/>
      <c r="S808" s="77"/>
      <c r="T808" s="77"/>
      <c r="U808" s="77"/>
      <c r="V808" s="77"/>
      <c r="W808" s="77"/>
      <c r="X808" s="77"/>
    </row>
    <row r="809" spans="1:24" ht="15.75" customHeight="1" x14ac:dyDescent="0.4">
      <c r="A809" s="75"/>
      <c r="B809" s="75"/>
      <c r="C809" s="75"/>
      <c r="D809" s="75"/>
      <c r="E809" s="76"/>
      <c r="F809" s="76"/>
      <c r="G809" s="75"/>
      <c r="H809" s="75"/>
      <c r="I809" s="75"/>
      <c r="J809" s="75"/>
      <c r="K809" s="77"/>
      <c r="L809" s="77"/>
      <c r="M809" s="77"/>
      <c r="N809" s="77"/>
      <c r="O809" s="77"/>
      <c r="P809" s="77"/>
      <c r="Q809" s="77"/>
      <c r="R809" s="77"/>
      <c r="S809" s="77"/>
      <c r="T809" s="77"/>
      <c r="U809" s="77"/>
      <c r="V809" s="77"/>
      <c r="W809" s="77"/>
      <c r="X809" s="77"/>
    </row>
    <row r="810" spans="1:24" ht="15.75" customHeight="1" x14ac:dyDescent="0.4">
      <c r="A810" s="75"/>
      <c r="B810" s="75"/>
      <c r="C810" s="75"/>
      <c r="D810" s="75"/>
      <c r="E810" s="76"/>
      <c r="F810" s="76"/>
      <c r="G810" s="75"/>
      <c r="H810" s="75"/>
      <c r="I810" s="75"/>
      <c r="J810" s="75"/>
      <c r="K810" s="77"/>
      <c r="L810" s="77"/>
      <c r="M810" s="77"/>
      <c r="N810" s="77"/>
      <c r="O810" s="77"/>
      <c r="P810" s="77"/>
      <c r="Q810" s="77"/>
      <c r="R810" s="77"/>
      <c r="S810" s="77"/>
      <c r="T810" s="77"/>
      <c r="U810" s="77"/>
      <c r="V810" s="77"/>
      <c r="W810" s="77"/>
      <c r="X810" s="77"/>
    </row>
    <row r="811" spans="1:24" ht="15.75" customHeight="1" x14ac:dyDescent="0.4">
      <c r="A811" s="75"/>
      <c r="B811" s="75"/>
      <c r="C811" s="75"/>
      <c r="D811" s="75"/>
      <c r="E811" s="76"/>
      <c r="F811" s="76"/>
      <c r="G811" s="75"/>
      <c r="H811" s="75"/>
      <c r="I811" s="75"/>
      <c r="J811" s="75"/>
      <c r="K811" s="77"/>
      <c r="L811" s="77"/>
      <c r="M811" s="77"/>
      <c r="N811" s="77"/>
      <c r="O811" s="77"/>
      <c r="P811" s="77"/>
      <c r="Q811" s="77"/>
      <c r="R811" s="77"/>
      <c r="S811" s="77"/>
      <c r="T811" s="77"/>
      <c r="U811" s="77"/>
      <c r="V811" s="77"/>
      <c r="W811" s="77"/>
      <c r="X811" s="77"/>
    </row>
    <row r="812" spans="1:24" ht="15.75" customHeight="1" x14ac:dyDescent="0.4">
      <c r="A812" s="75"/>
      <c r="B812" s="75"/>
      <c r="C812" s="75"/>
      <c r="D812" s="75"/>
      <c r="E812" s="76"/>
      <c r="F812" s="76"/>
      <c r="G812" s="75"/>
      <c r="H812" s="75"/>
      <c r="I812" s="75"/>
      <c r="J812" s="75"/>
      <c r="K812" s="77"/>
      <c r="L812" s="77"/>
      <c r="M812" s="77"/>
      <c r="N812" s="77"/>
      <c r="O812" s="77"/>
      <c r="P812" s="77"/>
      <c r="Q812" s="77"/>
      <c r="R812" s="77"/>
      <c r="S812" s="77"/>
      <c r="T812" s="77"/>
      <c r="U812" s="77"/>
      <c r="V812" s="77"/>
      <c r="W812" s="77"/>
      <c r="X812" s="77"/>
    </row>
    <row r="813" spans="1:24" ht="15.75" customHeight="1" x14ac:dyDescent="0.4">
      <c r="A813" s="75"/>
      <c r="B813" s="75"/>
      <c r="C813" s="75"/>
      <c r="D813" s="75"/>
      <c r="E813" s="76"/>
      <c r="F813" s="76"/>
      <c r="G813" s="75"/>
      <c r="H813" s="75"/>
      <c r="I813" s="75"/>
      <c r="J813" s="75"/>
      <c r="K813" s="77"/>
      <c r="L813" s="77"/>
      <c r="M813" s="77"/>
      <c r="N813" s="77"/>
      <c r="O813" s="77"/>
      <c r="P813" s="77"/>
      <c r="Q813" s="77"/>
      <c r="R813" s="77"/>
      <c r="S813" s="77"/>
      <c r="T813" s="77"/>
      <c r="U813" s="77"/>
      <c r="V813" s="77"/>
      <c r="W813" s="77"/>
      <c r="X813" s="77"/>
    </row>
    <row r="814" spans="1:24" ht="15.75" customHeight="1" x14ac:dyDescent="0.4">
      <c r="A814" s="75"/>
      <c r="B814" s="75"/>
      <c r="C814" s="75"/>
      <c r="D814" s="75"/>
      <c r="E814" s="76"/>
      <c r="F814" s="76"/>
      <c r="G814" s="75"/>
      <c r="H814" s="75"/>
      <c r="I814" s="75"/>
      <c r="J814" s="75"/>
      <c r="K814" s="77"/>
      <c r="L814" s="77"/>
      <c r="M814" s="77"/>
      <c r="N814" s="77"/>
      <c r="O814" s="77"/>
      <c r="P814" s="77"/>
      <c r="Q814" s="77"/>
      <c r="R814" s="77"/>
      <c r="S814" s="77"/>
      <c r="T814" s="77"/>
      <c r="U814" s="77"/>
      <c r="V814" s="77"/>
      <c r="W814" s="77"/>
      <c r="X814" s="77"/>
    </row>
    <row r="815" spans="1:24" ht="15.75" customHeight="1" x14ac:dyDescent="0.4">
      <c r="A815" s="75"/>
      <c r="B815" s="75"/>
      <c r="C815" s="75"/>
      <c r="D815" s="75"/>
      <c r="E815" s="76"/>
      <c r="F815" s="76"/>
      <c r="G815" s="75"/>
      <c r="H815" s="75"/>
      <c r="I815" s="75"/>
      <c r="J815" s="75"/>
      <c r="K815" s="77"/>
      <c r="L815" s="77"/>
      <c r="M815" s="77"/>
      <c r="N815" s="77"/>
      <c r="O815" s="77"/>
      <c r="P815" s="77"/>
      <c r="Q815" s="77"/>
      <c r="R815" s="77"/>
      <c r="S815" s="77"/>
      <c r="T815" s="77"/>
      <c r="U815" s="77"/>
      <c r="V815" s="77"/>
      <c r="W815" s="77"/>
      <c r="X815" s="77"/>
    </row>
    <row r="816" spans="1:24" ht="15.75" customHeight="1" x14ac:dyDescent="0.4">
      <c r="A816" s="75"/>
      <c r="B816" s="75"/>
      <c r="C816" s="75"/>
      <c r="D816" s="75"/>
      <c r="E816" s="76"/>
      <c r="F816" s="76"/>
      <c r="G816" s="75"/>
      <c r="H816" s="75"/>
      <c r="I816" s="75"/>
      <c r="J816" s="75"/>
      <c r="K816" s="77"/>
      <c r="L816" s="77"/>
      <c r="M816" s="77"/>
      <c r="N816" s="77"/>
      <c r="O816" s="77"/>
      <c r="P816" s="77"/>
      <c r="Q816" s="77"/>
      <c r="R816" s="77"/>
      <c r="S816" s="77"/>
      <c r="T816" s="77"/>
      <c r="U816" s="77"/>
      <c r="V816" s="77"/>
      <c r="W816" s="77"/>
      <c r="X816" s="77"/>
    </row>
    <row r="817" spans="1:24" ht="15.75" customHeight="1" x14ac:dyDescent="0.4">
      <c r="A817" s="75"/>
      <c r="B817" s="75"/>
      <c r="C817" s="75"/>
      <c r="D817" s="75"/>
      <c r="E817" s="76"/>
      <c r="F817" s="76"/>
      <c r="G817" s="75"/>
      <c r="H817" s="75"/>
      <c r="I817" s="75"/>
      <c r="J817" s="75"/>
      <c r="K817" s="77"/>
      <c r="L817" s="77"/>
      <c r="M817" s="77"/>
      <c r="N817" s="77"/>
      <c r="O817" s="77"/>
      <c r="P817" s="77"/>
      <c r="Q817" s="77"/>
      <c r="R817" s="77"/>
      <c r="S817" s="77"/>
      <c r="T817" s="77"/>
      <c r="U817" s="77"/>
      <c r="V817" s="77"/>
      <c r="W817" s="77"/>
      <c r="X817" s="77"/>
    </row>
    <row r="818" spans="1:24" ht="15.75" customHeight="1" x14ac:dyDescent="0.4">
      <c r="A818" s="75"/>
      <c r="B818" s="75"/>
      <c r="C818" s="75"/>
      <c r="D818" s="75"/>
      <c r="E818" s="76"/>
      <c r="F818" s="76"/>
      <c r="G818" s="75"/>
      <c r="H818" s="75"/>
      <c r="I818" s="75"/>
      <c r="J818" s="75"/>
      <c r="K818" s="77"/>
      <c r="L818" s="77"/>
      <c r="M818" s="77"/>
      <c r="N818" s="77"/>
      <c r="O818" s="77"/>
      <c r="P818" s="77"/>
      <c r="Q818" s="77"/>
      <c r="R818" s="77"/>
      <c r="S818" s="77"/>
      <c r="T818" s="77"/>
      <c r="U818" s="77"/>
      <c r="V818" s="77"/>
      <c r="W818" s="77"/>
      <c r="X818" s="77"/>
    </row>
    <row r="819" spans="1:24" ht="15.75" customHeight="1" x14ac:dyDescent="0.4">
      <c r="A819" s="75"/>
      <c r="B819" s="75"/>
      <c r="C819" s="75"/>
      <c r="D819" s="75"/>
      <c r="E819" s="76"/>
      <c r="F819" s="76"/>
      <c r="G819" s="75"/>
      <c r="H819" s="75"/>
      <c r="I819" s="75"/>
      <c r="J819" s="75"/>
      <c r="K819" s="77"/>
      <c r="L819" s="77"/>
      <c r="M819" s="77"/>
      <c r="N819" s="77"/>
      <c r="O819" s="77"/>
      <c r="P819" s="77"/>
      <c r="Q819" s="77"/>
      <c r="R819" s="77"/>
      <c r="S819" s="77"/>
      <c r="T819" s="77"/>
      <c r="U819" s="77"/>
      <c r="V819" s="77"/>
      <c r="W819" s="77"/>
      <c r="X819" s="77"/>
    </row>
    <row r="820" spans="1:24" ht="15.75" customHeight="1" x14ac:dyDescent="0.4">
      <c r="A820" s="75"/>
      <c r="B820" s="75"/>
      <c r="C820" s="75"/>
      <c r="D820" s="75"/>
      <c r="E820" s="76"/>
      <c r="F820" s="76"/>
      <c r="G820" s="75"/>
      <c r="H820" s="75"/>
      <c r="I820" s="75"/>
      <c r="J820" s="75"/>
      <c r="K820" s="77"/>
      <c r="L820" s="77"/>
      <c r="M820" s="77"/>
      <c r="N820" s="77"/>
      <c r="O820" s="77"/>
      <c r="P820" s="77"/>
      <c r="Q820" s="77"/>
      <c r="R820" s="77"/>
      <c r="S820" s="77"/>
      <c r="T820" s="77"/>
      <c r="U820" s="77"/>
      <c r="V820" s="77"/>
      <c r="W820" s="77"/>
      <c r="X820" s="77"/>
    </row>
    <row r="821" spans="1:24" ht="15.75" customHeight="1" x14ac:dyDescent="0.4">
      <c r="A821" s="75"/>
      <c r="B821" s="75"/>
      <c r="C821" s="75"/>
      <c r="D821" s="75"/>
      <c r="E821" s="76"/>
      <c r="F821" s="76"/>
      <c r="G821" s="75"/>
      <c r="H821" s="75"/>
      <c r="I821" s="75"/>
      <c r="J821" s="75"/>
      <c r="K821" s="77"/>
      <c r="L821" s="77"/>
      <c r="M821" s="77"/>
      <c r="N821" s="77"/>
      <c r="O821" s="77"/>
      <c r="P821" s="77"/>
      <c r="Q821" s="77"/>
      <c r="R821" s="77"/>
      <c r="S821" s="77"/>
      <c r="T821" s="77"/>
      <c r="U821" s="77"/>
      <c r="V821" s="77"/>
      <c r="W821" s="77"/>
      <c r="X821" s="77"/>
    </row>
    <row r="822" spans="1:24" ht="15.75" customHeight="1" x14ac:dyDescent="0.4">
      <c r="A822" s="75"/>
      <c r="B822" s="75"/>
      <c r="C822" s="75"/>
      <c r="D822" s="75"/>
      <c r="E822" s="76"/>
      <c r="F822" s="76"/>
      <c r="G822" s="75"/>
      <c r="H822" s="75"/>
      <c r="I822" s="75"/>
      <c r="J822" s="75"/>
      <c r="K822" s="77"/>
      <c r="L822" s="77"/>
      <c r="M822" s="77"/>
      <c r="N822" s="77"/>
      <c r="O822" s="77"/>
      <c r="P822" s="77"/>
      <c r="Q822" s="77"/>
      <c r="R822" s="77"/>
      <c r="S822" s="77"/>
      <c r="T822" s="77"/>
      <c r="U822" s="77"/>
      <c r="V822" s="77"/>
      <c r="W822" s="77"/>
      <c r="X822" s="77"/>
    </row>
    <row r="823" spans="1:24" ht="15.75" customHeight="1" x14ac:dyDescent="0.4">
      <c r="A823" s="75"/>
      <c r="B823" s="75"/>
      <c r="C823" s="75"/>
      <c r="D823" s="75"/>
      <c r="E823" s="76"/>
      <c r="F823" s="76"/>
      <c r="G823" s="75"/>
      <c r="H823" s="75"/>
      <c r="I823" s="75"/>
      <c r="J823" s="75"/>
      <c r="K823" s="77"/>
      <c r="L823" s="77"/>
      <c r="M823" s="77"/>
      <c r="N823" s="77"/>
      <c r="O823" s="77"/>
      <c r="P823" s="77"/>
      <c r="Q823" s="77"/>
      <c r="R823" s="77"/>
      <c r="S823" s="77"/>
      <c r="T823" s="77"/>
      <c r="U823" s="77"/>
      <c r="V823" s="77"/>
      <c r="W823" s="77"/>
      <c r="X823" s="77"/>
    </row>
    <row r="824" spans="1:24" ht="15.75" customHeight="1" x14ac:dyDescent="0.4">
      <c r="A824" s="75"/>
      <c r="B824" s="75"/>
      <c r="C824" s="75"/>
      <c r="D824" s="75"/>
      <c r="E824" s="76"/>
      <c r="F824" s="76"/>
      <c r="G824" s="75"/>
      <c r="H824" s="75"/>
      <c r="I824" s="75"/>
      <c r="J824" s="75"/>
      <c r="K824" s="77"/>
      <c r="L824" s="77"/>
      <c r="M824" s="77"/>
      <c r="N824" s="77"/>
      <c r="O824" s="77"/>
      <c r="P824" s="77"/>
      <c r="Q824" s="77"/>
      <c r="R824" s="77"/>
      <c r="S824" s="77"/>
      <c r="T824" s="77"/>
      <c r="U824" s="77"/>
      <c r="V824" s="77"/>
      <c r="W824" s="77"/>
      <c r="X824" s="77"/>
    </row>
    <row r="825" spans="1:24" ht="15.75" customHeight="1" x14ac:dyDescent="0.4">
      <c r="A825" s="75"/>
      <c r="B825" s="75"/>
      <c r="C825" s="75"/>
      <c r="D825" s="75"/>
      <c r="E825" s="76"/>
      <c r="F825" s="76"/>
      <c r="G825" s="75"/>
      <c r="H825" s="75"/>
      <c r="I825" s="75"/>
      <c r="J825" s="75"/>
      <c r="K825" s="77"/>
      <c r="L825" s="77"/>
      <c r="M825" s="77"/>
      <c r="N825" s="77"/>
      <c r="O825" s="77"/>
      <c r="P825" s="77"/>
      <c r="Q825" s="77"/>
      <c r="R825" s="77"/>
      <c r="S825" s="77"/>
      <c r="T825" s="77"/>
      <c r="U825" s="77"/>
      <c r="V825" s="77"/>
      <c r="W825" s="77"/>
      <c r="X825" s="77"/>
    </row>
    <row r="826" spans="1:24" ht="15.75" customHeight="1" x14ac:dyDescent="0.4">
      <c r="A826" s="75"/>
      <c r="B826" s="75"/>
      <c r="C826" s="75"/>
      <c r="D826" s="75"/>
      <c r="E826" s="76"/>
      <c r="F826" s="76"/>
      <c r="G826" s="75"/>
      <c r="H826" s="75"/>
      <c r="I826" s="75"/>
      <c r="J826" s="75"/>
      <c r="K826" s="77"/>
      <c r="L826" s="77"/>
      <c r="M826" s="77"/>
      <c r="N826" s="77"/>
      <c r="O826" s="77"/>
      <c r="P826" s="77"/>
      <c r="Q826" s="77"/>
      <c r="R826" s="77"/>
      <c r="S826" s="77"/>
      <c r="T826" s="77"/>
      <c r="U826" s="77"/>
      <c r="V826" s="77"/>
      <c r="W826" s="77"/>
      <c r="X826" s="77"/>
    </row>
    <row r="827" spans="1:24" ht="15.75" customHeight="1" x14ac:dyDescent="0.4">
      <c r="A827" s="75"/>
      <c r="B827" s="75"/>
      <c r="C827" s="75"/>
      <c r="D827" s="75"/>
      <c r="E827" s="76"/>
      <c r="F827" s="76"/>
      <c r="G827" s="75"/>
      <c r="H827" s="75"/>
      <c r="I827" s="75"/>
      <c r="J827" s="75"/>
      <c r="K827" s="77"/>
      <c r="L827" s="77"/>
      <c r="M827" s="77"/>
      <c r="N827" s="77"/>
      <c r="O827" s="77"/>
      <c r="P827" s="77"/>
      <c r="Q827" s="77"/>
      <c r="R827" s="77"/>
      <c r="S827" s="77"/>
      <c r="T827" s="77"/>
      <c r="U827" s="77"/>
      <c r="V827" s="77"/>
      <c r="W827" s="77"/>
      <c r="X827" s="77"/>
    </row>
    <row r="828" spans="1:24" ht="15.75" customHeight="1" x14ac:dyDescent="0.4">
      <c r="A828" s="75"/>
      <c r="B828" s="75"/>
      <c r="C828" s="75"/>
      <c r="D828" s="75"/>
      <c r="E828" s="76"/>
      <c r="F828" s="76"/>
      <c r="G828" s="75"/>
      <c r="H828" s="75"/>
      <c r="I828" s="75"/>
      <c r="J828" s="75"/>
      <c r="K828" s="77"/>
      <c r="L828" s="77"/>
      <c r="M828" s="77"/>
      <c r="N828" s="77"/>
      <c r="O828" s="77"/>
      <c r="P828" s="77"/>
      <c r="Q828" s="77"/>
      <c r="R828" s="77"/>
      <c r="S828" s="77"/>
      <c r="T828" s="77"/>
      <c r="U828" s="77"/>
      <c r="V828" s="77"/>
      <c r="W828" s="77"/>
      <c r="X828" s="77"/>
    </row>
    <row r="829" spans="1:24" ht="15.75" customHeight="1" x14ac:dyDescent="0.4">
      <c r="A829" s="75"/>
      <c r="B829" s="75"/>
      <c r="C829" s="75"/>
      <c r="D829" s="75"/>
      <c r="E829" s="76"/>
      <c r="F829" s="76"/>
      <c r="G829" s="75"/>
      <c r="H829" s="75"/>
      <c r="I829" s="75"/>
      <c r="J829" s="75"/>
      <c r="K829" s="77"/>
      <c r="L829" s="77"/>
      <c r="M829" s="77"/>
      <c r="N829" s="77"/>
      <c r="O829" s="77"/>
      <c r="P829" s="77"/>
      <c r="Q829" s="77"/>
      <c r="R829" s="77"/>
      <c r="S829" s="77"/>
      <c r="T829" s="77"/>
      <c r="U829" s="77"/>
      <c r="V829" s="77"/>
      <c r="W829" s="77"/>
      <c r="X829" s="77"/>
    </row>
    <row r="830" spans="1:24" ht="15.75" customHeight="1" x14ac:dyDescent="0.4">
      <c r="A830" s="75"/>
      <c r="B830" s="75"/>
      <c r="C830" s="75"/>
      <c r="D830" s="75"/>
      <c r="E830" s="76"/>
      <c r="F830" s="76"/>
      <c r="G830" s="75"/>
      <c r="H830" s="75"/>
      <c r="I830" s="75"/>
      <c r="J830" s="75"/>
      <c r="K830" s="77"/>
      <c r="L830" s="77"/>
      <c r="M830" s="77"/>
      <c r="N830" s="77"/>
      <c r="O830" s="77"/>
      <c r="P830" s="77"/>
      <c r="Q830" s="77"/>
      <c r="R830" s="77"/>
      <c r="S830" s="77"/>
      <c r="T830" s="77"/>
      <c r="U830" s="77"/>
      <c r="V830" s="77"/>
      <c r="W830" s="77"/>
      <c r="X830" s="77"/>
    </row>
    <row r="831" spans="1:24" ht="15.75" customHeight="1" x14ac:dyDescent="0.4">
      <c r="A831" s="75"/>
      <c r="B831" s="75"/>
      <c r="C831" s="75"/>
      <c r="D831" s="75"/>
      <c r="E831" s="76"/>
      <c r="F831" s="76"/>
      <c r="G831" s="75"/>
      <c r="H831" s="75"/>
      <c r="I831" s="75"/>
      <c r="J831" s="75"/>
      <c r="K831" s="77"/>
      <c r="L831" s="77"/>
      <c r="M831" s="77"/>
      <c r="N831" s="77"/>
      <c r="O831" s="77"/>
      <c r="P831" s="77"/>
      <c r="Q831" s="77"/>
      <c r="R831" s="77"/>
      <c r="S831" s="77"/>
      <c r="T831" s="77"/>
      <c r="U831" s="77"/>
      <c r="V831" s="77"/>
      <c r="W831" s="77"/>
      <c r="X831" s="77"/>
    </row>
    <row r="832" spans="1:24" ht="15.75" customHeight="1" x14ac:dyDescent="0.4">
      <c r="A832" s="75"/>
      <c r="B832" s="75"/>
      <c r="C832" s="75"/>
      <c r="D832" s="75"/>
      <c r="E832" s="76"/>
      <c r="F832" s="76"/>
      <c r="G832" s="75"/>
      <c r="H832" s="75"/>
      <c r="I832" s="75"/>
      <c r="J832" s="75"/>
      <c r="K832" s="77"/>
      <c r="L832" s="77"/>
      <c r="M832" s="77"/>
      <c r="N832" s="77"/>
      <c r="O832" s="77"/>
      <c r="P832" s="77"/>
      <c r="Q832" s="77"/>
      <c r="R832" s="77"/>
      <c r="S832" s="77"/>
      <c r="T832" s="77"/>
      <c r="U832" s="77"/>
      <c r="V832" s="77"/>
      <c r="W832" s="77"/>
      <c r="X832" s="77"/>
    </row>
    <row r="833" spans="1:24" ht="15.75" customHeight="1" x14ac:dyDescent="0.4">
      <c r="A833" s="75"/>
      <c r="B833" s="75"/>
      <c r="C833" s="75"/>
      <c r="D833" s="75"/>
      <c r="E833" s="76"/>
      <c r="F833" s="76"/>
      <c r="G833" s="75"/>
      <c r="H833" s="75"/>
      <c r="I833" s="75"/>
      <c r="J833" s="75"/>
      <c r="K833" s="77"/>
      <c r="L833" s="77"/>
      <c r="M833" s="77"/>
      <c r="N833" s="77"/>
      <c r="O833" s="77"/>
      <c r="P833" s="77"/>
      <c r="Q833" s="77"/>
      <c r="R833" s="77"/>
      <c r="S833" s="77"/>
      <c r="T833" s="77"/>
      <c r="U833" s="77"/>
      <c r="V833" s="77"/>
      <c r="W833" s="77"/>
      <c r="X833" s="77"/>
    </row>
    <row r="834" spans="1:24" ht="15.75" customHeight="1" x14ac:dyDescent="0.4">
      <c r="A834" s="75"/>
      <c r="B834" s="75"/>
      <c r="C834" s="75"/>
      <c r="D834" s="75"/>
      <c r="E834" s="76"/>
      <c r="F834" s="76"/>
      <c r="G834" s="75"/>
      <c r="H834" s="75"/>
      <c r="I834" s="75"/>
      <c r="J834" s="75"/>
      <c r="K834" s="77"/>
      <c r="L834" s="77"/>
      <c r="M834" s="77"/>
      <c r="N834" s="77"/>
      <c r="O834" s="77"/>
      <c r="P834" s="77"/>
      <c r="Q834" s="77"/>
      <c r="R834" s="77"/>
      <c r="S834" s="77"/>
      <c r="T834" s="77"/>
      <c r="U834" s="77"/>
      <c r="V834" s="77"/>
      <c r="W834" s="77"/>
      <c r="X834" s="77"/>
    </row>
    <row r="835" spans="1:24" ht="15.75" customHeight="1" x14ac:dyDescent="0.4">
      <c r="A835" s="75"/>
      <c r="B835" s="75"/>
      <c r="C835" s="75"/>
      <c r="D835" s="75"/>
      <c r="E835" s="76"/>
      <c r="F835" s="76"/>
      <c r="G835" s="75"/>
      <c r="H835" s="75"/>
      <c r="I835" s="75"/>
      <c r="J835" s="75"/>
      <c r="K835" s="77"/>
      <c r="L835" s="77"/>
      <c r="M835" s="77"/>
      <c r="N835" s="77"/>
      <c r="O835" s="77"/>
      <c r="P835" s="77"/>
      <c r="Q835" s="77"/>
      <c r="R835" s="77"/>
      <c r="S835" s="77"/>
      <c r="T835" s="77"/>
      <c r="U835" s="77"/>
      <c r="V835" s="77"/>
      <c r="W835" s="77"/>
      <c r="X835" s="77"/>
    </row>
    <row r="836" spans="1:24" ht="15.75" customHeight="1" x14ac:dyDescent="0.4">
      <c r="A836" s="75"/>
      <c r="B836" s="75"/>
      <c r="C836" s="75"/>
      <c r="D836" s="75"/>
      <c r="E836" s="76"/>
      <c r="F836" s="76"/>
      <c r="G836" s="75"/>
      <c r="H836" s="75"/>
      <c r="I836" s="75"/>
      <c r="J836" s="75"/>
      <c r="K836" s="77"/>
      <c r="L836" s="77"/>
      <c r="M836" s="77"/>
      <c r="N836" s="77"/>
      <c r="O836" s="77"/>
      <c r="P836" s="77"/>
      <c r="Q836" s="77"/>
      <c r="R836" s="77"/>
      <c r="S836" s="77"/>
      <c r="T836" s="77"/>
      <c r="U836" s="77"/>
      <c r="V836" s="77"/>
      <c r="W836" s="77"/>
      <c r="X836" s="77"/>
    </row>
    <row r="837" spans="1:24" ht="15.75" customHeight="1" x14ac:dyDescent="0.4">
      <c r="A837" s="75"/>
      <c r="B837" s="75"/>
      <c r="C837" s="75"/>
      <c r="D837" s="75"/>
      <c r="E837" s="76"/>
      <c r="F837" s="76"/>
      <c r="G837" s="75"/>
      <c r="H837" s="75"/>
      <c r="I837" s="75"/>
      <c r="J837" s="75"/>
      <c r="K837" s="77"/>
      <c r="L837" s="77"/>
      <c r="M837" s="77"/>
      <c r="N837" s="77"/>
      <c r="O837" s="77"/>
      <c r="P837" s="77"/>
      <c r="Q837" s="77"/>
      <c r="R837" s="77"/>
      <c r="S837" s="77"/>
      <c r="T837" s="77"/>
      <c r="U837" s="77"/>
      <c r="V837" s="77"/>
      <c r="W837" s="77"/>
      <c r="X837" s="77"/>
    </row>
    <row r="838" spans="1:24" ht="15.75" customHeight="1" x14ac:dyDescent="0.4">
      <c r="A838" s="75"/>
      <c r="B838" s="75"/>
      <c r="C838" s="75"/>
      <c r="D838" s="75"/>
      <c r="E838" s="76"/>
      <c r="F838" s="76"/>
      <c r="G838" s="75"/>
      <c r="H838" s="75"/>
      <c r="I838" s="75"/>
      <c r="J838" s="75"/>
      <c r="K838" s="77"/>
      <c r="L838" s="77"/>
      <c r="M838" s="77"/>
      <c r="N838" s="77"/>
      <c r="O838" s="77"/>
      <c r="P838" s="77"/>
      <c r="Q838" s="77"/>
      <c r="R838" s="77"/>
      <c r="S838" s="77"/>
      <c r="T838" s="77"/>
      <c r="U838" s="77"/>
      <c r="V838" s="77"/>
      <c r="W838" s="77"/>
      <c r="X838" s="77"/>
    </row>
    <row r="839" spans="1:24" ht="15.75" customHeight="1" x14ac:dyDescent="0.4">
      <c r="A839" s="75"/>
      <c r="B839" s="75"/>
      <c r="C839" s="75"/>
      <c r="D839" s="75"/>
      <c r="E839" s="76"/>
      <c r="F839" s="76"/>
      <c r="G839" s="75"/>
      <c r="H839" s="75"/>
      <c r="I839" s="75"/>
      <c r="J839" s="75"/>
      <c r="K839" s="77"/>
      <c r="L839" s="77"/>
      <c r="M839" s="77"/>
      <c r="N839" s="77"/>
      <c r="O839" s="77"/>
      <c r="P839" s="77"/>
      <c r="Q839" s="77"/>
      <c r="R839" s="77"/>
      <c r="S839" s="77"/>
      <c r="T839" s="77"/>
      <c r="U839" s="77"/>
      <c r="V839" s="77"/>
      <c r="W839" s="77"/>
      <c r="X839" s="77"/>
    </row>
    <row r="840" spans="1:24" ht="15.75" customHeight="1" x14ac:dyDescent="0.4">
      <c r="A840" s="75"/>
      <c r="B840" s="75"/>
      <c r="C840" s="75"/>
      <c r="D840" s="75"/>
      <c r="E840" s="76"/>
      <c r="F840" s="76"/>
      <c r="G840" s="75"/>
      <c r="H840" s="75"/>
      <c r="I840" s="75"/>
      <c r="J840" s="75"/>
      <c r="K840" s="77"/>
      <c r="L840" s="77"/>
      <c r="M840" s="77"/>
      <c r="N840" s="77"/>
      <c r="O840" s="77"/>
      <c r="P840" s="77"/>
      <c r="Q840" s="77"/>
      <c r="R840" s="77"/>
      <c r="S840" s="77"/>
      <c r="T840" s="77"/>
      <c r="U840" s="77"/>
      <c r="V840" s="77"/>
      <c r="W840" s="77"/>
      <c r="X840" s="77"/>
    </row>
    <row r="841" spans="1:24" ht="15.75" customHeight="1" x14ac:dyDescent="0.4">
      <c r="A841" s="75"/>
      <c r="B841" s="75"/>
      <c r="C841" s="75"/>
      <c r="D841" s="75"/>
      <c r="E841" s="76"/>
      <c r="F841" s="76"/>
      <c r="G841" s="75"/>
      <c r="H841" s="75"/>
      <c r="I841" s="75"/>
      <c r="J841" s="75"/>
      <c r="K841" s="77"/>
      <c r="L841" s="77"/>
      <c r="M841" s="77"/>
      <c r="N841" s="77"/>
      <c r="O841" s="77"/>
      <c r="P841" s="77"/>
      <c r="Q841" s="77"/>
      <c r="R841" s="77"/>
      <c r="S841" s="77"/>
      <c r="T841" s="77"/>
      <c r="U841" s="77"/>
      <c r="V841" s="77"/>
      <c r="W841" s="77"/>
      <c r="X841" s="77"/>
    </row>
    <row r="842" spans="1:24" ht="15.75" customHeight="1" x14ac:dyDescent="0.4">
      <c r="A842" s="75"/>
      <c r="B842" s="75"/>
      <c r="C842" s="75"/>
      <c r="D842" s="75"/>
      <c r="E842" s="76"/>
      <c r="F842" s="76"/>
      <c r="G842" s="75"/>
      <c r="H842" s="75"/>
      <c r="I842" s="75"/>
      <c r="J842" s="75"/>
      <c r="K842" s="77"/>
      <c r="L842" s="77"/>
      <c r="M842" s="77"/>
      <c r="N842" s="77"/>
      <c r="O842" s="77"/>
      <c r="P842" s="77"/>
      <c r="Q842" s="77"/>
      <c r="R842" s="77"/>
      <c r="S842" s="77"/>
      <c r="T842" s="77"/>
      <c r="U842" s="77"/>
      <c r="V842" s="77"/>
      <c r="W842" s="77"/>
      <c r="X842" s="77"/>
    </row>
    <row r="843" spans="1:24" ht="15.75" customHeight="1" x14ac:dyDescent="0.4">
      <c r="A843" s="75"/>
      <c r="B843" s="75"/>
      <c r="C843" s="75"/>
      <c r="D843" s="75"/>
      <c r="E843" s="76"/>
      <c r="F843" s="76"/>
      <c r="G843" s="75"/>
      <c r="H843" s="75"/>
      <c r="I843" s="75"/>
      <c r="J843" s="75"/>
      <c r="K843" s="77"/>
      <c r="L843" s="77"/>
      <c r="M843" s="77"/>
      <c r="N843" s="77"/>
      <c r="O843" s="77"/>
      <c r="P843" s="77"/>
      <c r="Q843" s="77"/>
      <c r="R843" s="77"/>
      <c r="S843" s="77"/>
      <c r="T843" s="77"/>
      <c r="U843" s="77"/>
      <c r="V843" s="77"/>
      <c r="W843" s="77"/>
      <c r="X843" s="77"/>
    </row>
    <row r="844" spans="1:24" ht="15.75" customHeight="1" x14ac:dyDescent="0.4">
      <c r="A844" s="75"/>
      <c r="B844" s="75"/>
      <c r="C844" s="75"/>
      <c r="D844" s="75"/>
      <c r="E844" s="76"/>
      <c r="F844" s="76"/>
      <c r="G844" s="75"/>
      <c r="H844" s="75"/>
      <c r="I844" s="75"/>
      <c r="J844" s="75"/>
      <c r="K844" s="77"/>
      <c r="L844" s="77"/>
      <c r="M844" s="77"/>
      <c r="N844" s="77"/>
      <c r="O844" s="77"/>
      <c r="P844" s="77"/>
      <c r="Q844" s="77"/>
      <c r="R844" s="77"/>
      <c r="S844" s="77"/>
      <c r="T844" s="77"/>
      <c r="U844" s="77"/>
      <c r="V844" s="77"/>
      <c r="W844" s="77"/>
      <c r="X844" s="77"/>
    </row>
    <row r="845" spans="1:24" ht="15.75" customHeight="1" x14ac:dyDescent="0.4">
      <c r="A845" s="75"/>
      <c r="B845" s="75"/>
      <c r="C845" s="75"/>
      <c r="D845" s="75"/>
      <c r="E845" s="76"/>
      <c r="F845" s="76"/>
      <c r="G845" s="75"/>
      <c r="H845" s="75"/>
      <c r="I845" s="75"/>
      <c r="J845" s="75"/>
      <c r="K845" s="77"/>
      <c r="L845" s="77"/>
      <c r="M845" s="77"/>
      <c r="N845" s="77"/>
      <c r="O845" s="77"/>
      <c r="P845" s="77"/>
      <c r="Q845" s="77"/>
      <c r="R845" s="77"/>
      <c r="S845" s="77"/>
      <c r="T845" s="77"/>
      <c r="U845" s="77"/>
      <c r="V845" s="77"/>
      <c r="W845" s="77"/>
      <c r="X845" s="77"/>
    </row>
    <row r="846" spans="1:24" ht="15.75" customHeight="1" x14ac:dyDescent="0.4">
      <c r="A846" s="75"/>
      <c r="B846" s="75"/>
      <c r="C846" s="75"/>
      <c r="D846" s="75"/>
      <c r="E846" s="76"/>
      <c r="F846" s="76"/>
      <c r="G846" s="75"/>
      <c r="H846" s="75"/>
      <c r="I846" s="75"/>
      <c r="J846" s="75"/>
      <c r="K846" s="77"/>
      <c r="L846" s="77"/>
      <c r="M846" s="77"/>
      <c r="N846" s="77"/>
      <c r="O846" s="77"/>
      <c r="P846" s="77"/>
      <c r="Q846" s="77"/>
      <c r="R846" s="77"/>
      <c r="S846" s="77"/>
      <c r="T846" s="77"/>
      <c r="U846" s="77"/>
      <c r="V846" s="77"/>
      <c r="W846" s="77"/>
      <c r="X846" s="77"/>
    </row>
    <row r="847" spans="1:24" ht="15.75" customHeight="1" x14ac:dyDescent="0.4">
      <c r="A847" s="75"/>
      <c r="B847" s="75"/>
      <c r="C847" s="75"/>
      <c r="D847" s="75"/>
      <c r="E847" s="76"/>
      <c r="F847" s="76"/>
      <c r="G847" s="75"/>
      <c r="H847" s="75"/>
      <c r="I847" s="75"/>
      <c r="J847" s="75"/>
      <c r="K847" s="77"/>
      <c r="L847" s="77"/>
      <c r="M847" s="77"/>
      <c r="N847" s="77"/>
      <c r="O847" s="77"/>
      <c r="P847" s="77"/>
      <c r="Q847" s="77"/>
      <c r="R847" s="77"/>
      <c r="S847" s="77"/>
      <c r="T847" s="77"/>
      <c r="U847" s="77"/>
      <c r="V847" s="77"/>
      <c r="W847" s="77"/>
      <c r="X847" s="77"/>
    </row>
    <row r="848" spans="1:24" ht="15.75" customHeight="1" x14ac:dyDescent="0.4">
      <c r="A848" s="75"/>
      <c r="B848" s="75"/>
      <c r="C848" s="75"/>
      <c r="D848" s="75"/>
      <c r="E848" s="76"/>
      <c r="F848" s="76"/>
      <c r="G848" s="75"/>
      <c r="H848" s="75"/>
      <c r="I848" s="75"/>
      <c r="J848" s="75"/>
      <c r="K848" s="77"/>
      <c r="L848" s="77"/>
      <c r="M848" s="77"/>
      <c r="N848" s="77"/>
      <c r="O848" s="77"/>
      <c r="P848" s="77"/>
      <c r="Q848" s="77"/>
      <c r="R848" s="77"/>
      <c r="S848" s="77"/>
      <c r="T848" s="77"/>
      <c r="U848" s="77"/>
      <c r="V848" s="77"/>
      <c r="W848" s="77"/>
      <c r="X848" s="77"/>
    </row>
    <row r="849" spans="1:24" ht="15.75" customHeight="1" x14ac:dyDescent="0.4">
      <c r="A849" s="75"/>
      <c r="B849" s="75"/>
      <c r="C849" s="75"/>
      <c r="D849" s="75"/>
      <c r="E849" s="76"/>
      <c r="F849" s="76"/>
      <c r="G849" s="75"/>
      <c r="H849" s="75"/>
      <c r="I849" s="75"/>
      <c r="J849" s="75"/>
      <c r="K849" s="77"/>
      <c r="L849" s="77"/>
      <c r="M849" s="77"/>
      <c r="N849" s="77"/>
      <c r="O849" s="77"/>
      <c r="P849" s="77"/>
      <c r="Q849" s="77"/>
      <c r="R849" s="77"/>
      <c r="S849" s="77"/>
      <c r="T849" s="77"/>
      <c r="U849" s="77"/>
      <c r="V849" s="77"/>
      <c r="W849" s="77"/>
      <c r="X849" s="77"/>
    </row>
    <row r="850" spans="1:24" ht="15.75" customHeight="1" x14ac:dyDescent="0.4">
      <c r="A850" s="75"/>
      <c r="B850" s="75"/>
      <c r="C850" s="75"/>
      <c r="D850" s="75"/>
      <c r="E850" s="76"/>
      <c r="F850" s="76"/>
      <c r="G850" s="75"/>
      <c r="H850" s="75"/>
      <c r="I850" s="75"/>
      <c r="J850" s="75"/>
      <c r="K850" s="77"/>
      <c r="L850" s="77"/>
      <c r="M850" s="77"/>
      <c r="N850" s="77"/>
      <c r="O850" s="77"/>
      <c r="P850" s="77"/>
      <c r="Q850" s="77"/>
      <c r="R850" s="77"/>
      <c r="S850" s="77"/>
      <c r="T850" s="77"/>
      <c r="U850" s="77"/>
      <c r="V850" s="77"/>
      <c r="W850" s="77"/>
      <c r="X850" s="77"/>
    </row>
    <row r="851" spans="1:24" ht="15.75" customHeight="1" x14ac:dyDescent="0.4">
      <c r="A851" s="75"/>
      <c r="B851" s="75"/>
      <c r="C851" s="75"/>
      <c r="D851" s="75"/>
      <c r="E851" s="76"/>
      <c r="F851" s="76"/>
      <c r="G851" s="75"/>
      <c r="H851" s="75"/>
      <c r="I851" s="75"/>
      <c r="J851" s="75"/>
      <c r="K851" s="77"/>
      <c r="L851" s="77"/>
      <c r="M851" s="77"/>
      <c r="N851" s="77"/>
      <c r="O851" s="77"/>
      <c r="P851" s="77"/>
      <c r="Q851" s="77"/>
      <c r="R851" s="77"/>
      <c r="S851" s="77"/>
      <c r="T851" s="77"/>
      <c r="U851" s="77"/>
      <c r="V851" s="77"/>
      <c r="W851" s="77"/>
      <c r="X851" s="77"/>
    </row>
    <row r="852" spans="1:24" ht="15.75" customHeight="1" x14ac:dyDescent="0.4">
      <c r="A852" s="75"/>
      <c r="B852" s="75"/>
      <c r="C852" s="75"/>
      <c r="D852" s="75"/>
      <c r="E852" s="76"/>
      <c r="F852" s="76"/>
      <c r="G852" s="75"/>
      <c r="H852" s="75"/>
      <c r="I852" s="75"/>
      <c r="J852" s="75"/>
      <c r="K852" s="77"/>
      <c r="L852" s="77"/>
      <c r="M852" s="77"/>
      <c r="N852" s="77"/>
      <c r="O852" s="77"/>
      <c r="P852" s="77"/>
      <c r="Q852" s="77"/>
      <c r="R852" s="77"/>
      <c r="S852" s="77"/>
      <c r="T852" s="77"/>
      <c r="U852" s="77"/>
      <c r="V852" s="77"/>
      <c r="W852" s="77"/>
      <c r="X852" s="77"/>
    </row>
    <row r="853" spans="1:24" ht="15.75" customHeight="1" x14ac:dyDescent="0.4">
      <c r="A853" s="75"/>
      <c r="B853" s="75"/>
      <c r="C853" s="75"/>
      <c r="D853" s="75"/>
      <c r="E853" s="76"/>
      <c r="F853" s="76"/>
      <c r="G853" s="75"/>
      <c r="H853" s="75"/>
      <c r="I853" s="75"/>
      <c r="J853" s="75"/>
      <c r="K853" s="77"/>
      <c r="L853" s="77"/>
      <c r="M853" s="77"/>
      <c r="N853" s="77"/>
      <c r="O853" s="77"/>
      <c r="P853" s="77"/>
      <c r="Q853" s="77"/>
      <c r="R853" s="77"/>
      <c r="S853" s="77"/>
      <c r="T853" s="77"/>
      <c r="U853" s="77"/>
      <c r="V853" s="77"/>
      <c r="W853" s="77"/>
      <c r="X853" s="77"/>
    </row>
    <row r="854" spans="1:24" ht="15.75" customHeight="1" x14ac:dyDescent="0.4">
      <c r="A854" s="75"/>
      <c r="B854" s="75"/>
      <c r="C854" s="75"/>
      <c r="D854" s="75"/>
      <c r="E854" s="76"/>
      <c r="F854" s="76"/>
      <c r="G854" s="75"/>
      <c r="H854" s="75"/>
      <c r="I854" s="75"/>
      <c r="J854" s="75"/>
      <c r="K854" s="77"/>
      <c r="L854" s="77"/>
      <c r="M854" s="77"/>
      <c r="N854" s="77"/>
      <c r="O854" s="77"/>
      <c r="P854" s="77"/>
      <c r="Q854" s="77"/>
      <c r="R854" s="77"/>
      <c r="S854" s="77"/>
      <c r="T854" s="77"/>
      <c r="U854" s="77"/>
      <c r="V854" s="77"/>
      <c r="W854" s="77"/>
      <c r="X854" s="77"/>
    </row>
    <row r="855" spans="1:24" ht="15.75" customHeight="1" x14ac:dyDescent="0.4">
      <c r="A855" s="75"/>
      <c r="B855" s="75"/>
      <c r="C855" s="75"/>
      <c r="D855" s="75"/>
      <c r="E855" s="76"/>
      <c r="F855" s="76"/>
      <c r="G855" s="75"/>
      <c r="H855" s="75"/>
      <c r="I855" s="75"/>
      <c r="J855" s="75"/>
      <c r="K855" s="77"/>
      <c r="L855" s="77"/>
      <c r="M855" s="77"/>
      <c r="N855" s="77"/>
      <c r="O855" s="77"/>
      <c r="P855" s="77"/>
      <c r="Q855" s="77"/>
      <c r="R855" s="77"/>
      <c r="S855" s="77"/>
      <c r="T855" s="77"/>
      <c r="U855" s="77"/>
      <c r="V855" s="77"/>
      <c r="W855" s="77"/>
      <c r="X855" s="77"/>
    </row>
    <row r="856" spans="1:24" ht="15.75" customHeight="1" x14ac:dyDescent="0.4">
      <c r="A856" s="75"/>
      <c r="B856" s="75"/>
      <c r="C856" s="75"/>
      <c r="D856" s="75"/>
      <c r="E856" s="76"/>
      <c r="F856" s="76"/>
      <c r="G856" s="75"/>
      <c r="H856" s="75"/>
      <c r="I856" s="75"/>
      <c r="J856" s="75"/>
      <c r="K856" s="77"/>
      <c r="L856" s="77"/>
      <c r="M856" s="77"/>
      <c r="N856" s="77"/>
      <c r="O856" s="77"/>
      <c r="P856" s="77"/>
      <c r="Q856" s="77"/>
      <c r="R856" s="77"/>
      <c r="S856" s="77"/>
      <c r="T856" s="77"/>
      <c r="U856" s="77"/>
      <c r="V856" s="77"/>
      <c r="W856" s="77"/>
      <c r="X856" s="77"/>
    </row>
    <row r="857" spans="1:24" ht="15.75" customHeight="1" x14ac:dyDescent="0.4">
      <c r="A857" s="75"/>
      <c r="B857" s="75"/>
      <c r="C857" s="75"/>
      <c r="D857" s="75"/>
      <c r="E857" s="76"/>
      <c r="F857" s="76"/>
      <c r="G857" s="75"/>
      <c r="H857" s="75"/>
      <c r="I857" s="75"/>
      <c r="J857" s="75"/>
      <c r="K857" s="77"/>
      <c r="L857" s="77"/>
      <c r="M857" s="77"/>
      <c r="N857" s="77"/>
      <c r="O857" s="77"/>
      <c r="P857" s="77"/>
      <c r="Q857" s="77"/>
      <c r="R857" s="77"/>
      <c r="S857" s="77"/>
      <c r="T857" s="77"/>
      <c r="U857" s="77"/>
      <c r="V857" s="77"/>
      <c r="W857" s="77"/>
      <c r="X857" s="77"/>
    </row>
    <row r="858" spans="1:24" ht="15.75" customHeight="1" x14ac:dyDescent="0.4">
      <c r="A858" s="75"/>
      <c r="B858" s="75"/>
      <c r="C858" s="75"/>
      <c r="D858" s="75"/>
      <c r="E858" s="76"/>
      <c r="F858" s="76"/>
      <c r="G858" s="75"/>
      <c r="H858" s="75"/>
      <c r="I858" s="75"/>
      <c r="J858" s="75"/>
      <c r="K858" s="77"/>
      <c r="L858" s="77"/>
      <c r="M858" s="77"/>
      <c r="N858" s="77"/>
      <c r="O858" s="77"/>
      <c r="P858" s="77"/>
      <c r="Q858" s="77"/>
      <c r="R858" s="77"/>
      <c r="S858" s="77"/>
      <c r="T858" s="77"/>
      <c r="U858" s="77"/>
      <c r="V858" s="77"/>
      <c r="W858" s="77"/>
      <c r="X858" s="77"/>
    </row>
    <row r="859" spans="1:24" ht="15.75" customHeight="1" x14ac:dyDescent="0.4">
      <c r="A859" s="75"/>
      <c r="B859" s="75"/>
      <c r="C859" s="75"/>
      <c r="D859" s="75"/>
      <c r="E859" s="76"/>
      <c r="F859" s="76"/>
      <c r="G859" s="75"/>
      <c r="H859" s="75"/>
      <c r="I859" s="75"/>
      <c r="J859" s="75"/>
      <c r="K859" s="77"/>
      <c r="L859" s="77"/>
      <c r="M859" s="77"/>
      <c r="N859" s="77"/>
      <c r="O859" s="77"/>
      <c r="P859" s="77"/>
      <c r="Q859" s="77"/>
      <c r="R859" s="77"/>
      <c r="S859" s="77"/>
      <c r="T859" s="77"/>
      <c r="U859" s="77"/>
      <c r="V859" s="77"/>
      <c r="W859" s="77"/>
      <c r="X859" s="77"/>
    </row>
    <row r="860" spans="1:24" ht="15.75" customHeight="1" x14ac:dyDescent="0.4">
      <c r="A860" s="75"/>
      <c r="B860" s="75"/>
      <c r="C860" s="75"/>
      <c r="D860" s="75"/>
      <c r="E860" s="76"/>
      <c r="F860" s="76"/>
      <c r="G860" s="75"/>
      <c r="H860" s="75"/>
      <c r="I860" s="75"/>
      <c r="J860" s="75"/>
      <c r="K860" s="77"/>
      <c r="L860" s="77"/>
      <c r="M860" s="77"/>
      <c r="N860" s="77"/>
      <c r="O860" s="77"/>
      <c r="P860" s="77"/>
      <c r="Q860" s="77"/>
      <c r="R860" s="77"/>
      <c r="S860" s="77"/>
      <c r="T860" s="77"/>
      <c r="U860" s="77"/>
      <c r="V860" s="77"/>
      <c r="W860" s="77"/>
      <c r="X860" s="77"/>
    </row>
    <row r="861" spans="1:24" ht="15.75" customHeight="1" x14ac:dyDescent="0.4">
      <c r="A861" s="75"/>
      <c r="B861" s="75"/>
      <c r="C861" s="75"/>
      <c r="D861" s="75"/>
      <c r="E861" s="76"/>
      <c r="F861" s="76"/>
      <c r="G861" s="75"/>
      <c r="H861" s="75"/>
      <c r="I861" s="75"/>
      <c r="J861" s="75"/>
      <c r="K861" s="77"/>
      <c r="L861" s="77"/>
      <c r="M861" s="77"/>
      <c r="N861" s="77"/>
      <c r="O861" s="77"/>
      <c r="P861" s="77"/>
      <c r="Q861" s="77"/>
      <c r="R861" s="77"/>
      <c r="S861" s="77"/>
      <c r="T861" s="77"/>
      <c r="U861" s="77"/>
      <c r="V861" s="77"/>
      <c r="W861" s="77"/>
      <c r="X861" s="77"/>
    </row>
    <row r="862" spans="1:24" ht="15.75" customHeight="1" x14ac:dyDescent="0.4">
      <c r="A862" s="75"/>
      <c r="B862" s="75"/>
      <c r="C862" s="75"/>
      <c r="D862" s="75"/>
      <c r="E862" s="76"/>
      <c r="F862" s="76"/>
      <c r="G862" s="75"/>
      <c r="H862" s="75"/>
      <c r="I862" s="75"/>
      <c r="J862" s="75"/>
      <c r="K862" s="77"/>
      <c r="L862" s="77"/>
      <c r="M862" s="77"/>
      <c r="N862" s="77"/>
      <c r="O862" s="77"/>
      <c r="P862" s="77"/>
      <c r="Q862" s="77"/>
      <c r="R862" s="77"/>
      <c r="S862" s="77"/>
      <c r="T862" s="77"/>
      <c r="U862" s="77"/>
      <c r="V862" s="77"/>
      <c r="W862" s="77"/>
      <c r="X862" s="77"/>
    </row>
    <row r="863" spans="1:24" ht="15.75" customHeight="1" x14ac:dyDescent="0.4">
      <c r="A863" s="75"/>
      <c r="B863" s="75"/>
      <c r="C863" s="75"/>
      <c r="D863" s="75"/>
      <c r="E863" s="76"/>
      <c r="F863" s="76"/>
      <c r="G863" s="75"/>
      <c r="H863" s="75"/>
      <c r="I863" s="75"/>
      <c r="J863" s="75"/>
      <c r="K863" s="77"/>
      <c r="L863" s="77"/>
      <c r="M863" s="77"/>
      <c r="N863" s="77"/>
      <c r="O863" s="77"/>
      <c r="P863" s="77"/>
      <c r="Q863" s="77"/>
      <c r="R863" s="77"/>
      <c r="S863" s="77"/>
      <c r="T863" s="77"/>
      <c r="U863" s="77"/>
      <c r="V863" s="77"/>
      <c r="W863" s="77"/>
      <c r="X863" s="77"/>
    </row>
    <row r="864" spans="1:24" ht="15.75" customHeight="1" x14ac:dyDescent="0.4">
      <c r="A864" s="75"/>
      <c r="B864" s="75"/>
      <c r="C864" s="75"/>
      <c r="D864" s="75"/>
      <c r="E864" s="76"/>
      <c r="F864" s="76"/>
      <c r="G864" s="75"/>
      <c r="H864" s="75"/>
      <c r="I864" s="75"/>
      <c r="J864" s="75"/>
      <c r="K864" s="77"/>
      <c r="L864" s="77"/>
      <c r="M864" s="77"/>
      <c r="N864" s="77"/>
      <c r="O864" s="77"/>
      <c r="P864" s="77"/>
      <c r="Q864" s="77"/>
      <c r="R864" s="77"/>
      <c r="S864" s="77"/>
      <c r="T864" s="77"/>
      <c r="U864" s="77"/>
      <c r="V864" s="77"/>
      <c r="W864" s="77"/>
      <c r="X864" s="77"/>
    </row>
    <row r="865" spans="1:24" ht="15.75" customHeight="1" x14ac:dyDescent="0.4">
      <c r="A865" s="75"/>
      <c r="B865" s="75"/>
      <c r="C865" s="75"/>
      <c r="D865" s="75"/>
      <c r="E865" s="76"/>
      <c r="F865" s="76"/>
      <c r="G865" s="75"/>
      <c r="H865" s="75"/>
      <c r="I865" s="75"/>
      <c r="J865" s="75"/>
      <c r="K865" s="77"/>
      <c r="L865" s="77"/>
      <c r="M865" s="77"/>
      <c r="N865" s="77"/>
      <c r="O865" s="77"/>
      <c r="P865" s="77"/>
      <c r="Q865" s="77"/>
      <c r="R865" s="77"/>
      <c r="S865" s="77"/>
      <c r="T865" s="77"/>
      <c r="U865" s="77"/>
      <c r="V865" s="77"/>
      <c r="W865" s="77"/>
      <c r="X865" s="77"/>
    </row>
    <row r="866" spans="1:24" ht="15.75" customHeight="1" x14ac:dyDescent="0.4">
      <c r="A866" s="75"/>
      <c r="B866" s="75"/>
      <c r="C866" s="75"/>
      <c r="D866" s="75"/>
      <c r="E866" s="76"/>
      <c r="F866" s="76"/>
      <c r="G866" s="75"/>
      <c r="H866" s="75"/>
      <c r="I866" s="75"/>
      <c r="J866" s="75"/>
      <c r="K866" s="77"/>
      <c r="L866" s="77"/>
      <c r="M866" s="77"/>
      <c r="N866" s="77"/>
      <c r="O866" s="77"/>
      <c r="P866" s="77"/>
      <c r="Q866" s="77"/>
      <c r="R866" s="77"/>
      <c r="S866" s="77"/>
      <c r="T866" s="77"/>
      <c r="U866" s="77"/>
      <c r="V866" s="77"/>
      <c r="W866" s="77"/>
      <c r="X866" s="77"/>
    </row>
    <row r="867" spans="1:24" ht="15.75" customHeight="1" x14ac:dyDescent="0.4">
      <c r="A867" s="75"/>
      <c r="B867" s="75"/>
      <c r="C867" s="75"/>
      <c r="D867" s="75"/>
      <c r="E867" s="76"/>
      <c r="F867" s="76"/>
      <c r="G867" s="75"/>
      <c r="H867" s="75"/>
      <c r="I867" s="75"/>
      <c r="J867" s="75"/>
      <c r="K867" s="77"/>
      <c r="L867" s="77"/>
      <c r="M867" s="77"/>
      <c r="N867" s="77"/>
      <c r="O867" s="77"/>
      <c r="P867" s="77"/>
      <c r="Q867" s="77"/>
      <c r="R867" s="77"/>
      <c r="S867" s="77"/>
      <c r="T867" s="77"/>
      <c r="U867" s="77"/>
      <c r="V867" s="77"/>
      <c r="W867" s="77"/>
      <c r="X867" s="77"/>
    </row>
    <row r="868" spans="1:24" ht="15.75" customHeight="1" x14ac:dyDescent="0.4">
      <c r="A868" s="75"/>
      <c r="B868" s="75"/>
      <c r="C868" s="75"/>
      <c r="D868" s="75"/>
      <c r="E868" s="76"/>
      <c r="F868" s="76"/>
      <c r="G868" s="75"/>
      <c r="H868" s="75"/>
      <c r="I868" s="75"/>
      <c r="J868" s="75"/>
      <c r="K868" s="77"/>
      <c r="L868" s="77"/>
      <c r="M868" s="77"/>
      <c r="N868" s="77"/>
      <c r="O868" s="77"/>
      <c r="P868" s="77"/>
      <c r="Q868" s="77"/>
      <c r="R868" s="77"/>
      <c r="S868" s="77"/>
      <c r="T868" s="77"/>
      <c r="U868" s="77"/>
      <c r="V868" s="77"/>
      <c r="W868" s="77"/>
      <c r="X868" s="77"/>
    </row>
    <row r="869" spans="1:24" ht="15.75" customHeight="1" x14ac:dyDescent="0.4">
      <c r="A869" s="75"/>
      <c r="B869" s="75"/>
      <c r="C869" s="75"/>
      <c r="D869" s="75"/>
      <c r="E869" s="76"/>
      <c r="F869" s="76"/>
      <c r="G869" s="75"/>
      <c r="H869" s="75"/>
      <c r="I869" s="75"/>
      <c r="J869" s="75"/>
      <c r="K869" s="77"/>
      <c r="L869" s="77"/>
      <c r="M869" s="77"/>
      <c r="N869" s="77"/>
      <c r="O869" s="77"/>
      <c r="P869" s="77"/>
      <c r="Q869" s="77"/>
      <c r="R869" s="77"/>
      <c r="S869" s="77"/>
      <c r="T869" s="77"/>
      <c r="U869" s="77"/>
      <c r="V869" s="77"/>
      <c r="W869" s="77"/>
      <c r="X869" s="77"/>
    </row>
    <row r="870" spans="1:24" ht="15.75" customHeight="1" x14ac:dyDescent="0.4">
      <c r="A870" s="75"/>
      <c r="B870" s="75"/>
      <c r="C870" s="75"/>
      <c r="D870" s="75"/>
      <c r="E870" s="76"/>
      <c r="F870" s="76"/>
      <c r="G870" s="75"/>
      <c r="H870" s="75"/>
      <c r="I870" s="75"/>
      <c r="J870" s="75"/>
      <c r="K870" s="77"/>
      <c r="L870" s="77"/>
      <c r="M870" s="77"/>
      <c r="N870" s="77"/>
      <c r="O870" s="77"/>
      <c r="P870" s="77"/>
      <c r="Q870" s="77"/>
      <c r="R870" s="77"/>
      <c r="S870" s="77"/>
      <c r="T870" s="77"/>
      <c r="U870" s="77"/>
      <c r="V870" s="77"/>
      <c r="W870" s="77"/>
      <c r="X870" s="77"/>
    </row>
    <row r="871" spans="1:24" ht="15.75" customHeight="1" x14ac:dyDescent="0.4">
      <c r="A871" s="75"/>
      <c r="B871" s="75"/>
      <c r="C871" s="75"/>
      <c r="D871" s="75"/>
      <c r="E871" s="76"/>
      <c r="F871" s="76"/>
      <c r="G871" s="75"/>
      <c r="H871" s="75"/>
      <c r="I871" s="75"/>
      <c r="J871" s="75"/>
      <c r="K871" s="77"/>
      <c r="L871" s="77"/>
      <c r="M871" s="77"/>
      <c r="N871" s="77"/>
      <c r="O871" s="77"/>
      <c r="P871" s="77"/>
      <c r="Q871" s="77"/>
      <c r="R871" s="77"/>
      <c r="S871" s="77"/>
      <c r="T871" s="77"/>
      <c r="U871" s="77"/>
      <c r="V871" s="77"/>
      <c r="W871" s="77"/>
      <c r="X871" s="77"/>
    </row>
    <row r="872" spans="1:24" ht="15.75" customHeight="1" x14ac:dyDescent="0.4">
      <c r="A872" s="75"/>
      <c r="B872" s="75"/>
      <c r="C872" s="75"/>
      <c r="D872" s="75"/>
      <c r="E872" s="76"/>
      <c r="F872" s="76"/>
      <c r="G872" s="75"/>
      <c r="H872" s="75"/>
      <c r="I872" s="75"/>
      <c r="J872" s="75"/>
      <c r="K872" s="77"/>
      <c r="L872" s="77"/>
      <c r="M872" s="77"/>
      <c r="N872" s="77"/>
      <c r="O872" s="77"/>
      <c r="P872" s="77"/>
      <c r="Q872" s="77"/>
      <c r="R872" s="77"/>
      <c r="S872" s="77"/>
      <c r="T872" s="77"/>
      <c r="U872" s="77"/>
      <c r="V872" s="77"/>
      <c r="W872" s="77"/>
      <c r="X872" s="77"/>
    </row>
    <row r="873" spans="1:24" ht="15.75" customHeight="1" x14ac:dyDescent="0.4">
      <c r="A873" s="75"/>
      <c r="B873" s="75"/>
      <c r="C873" s="75"/>
      <c r="D873" s="75"/>
      <c r="E873" s="76"/>
      <c r="F873" s="76"/>
      <c r="G873" s="75"/>
      <c r="H873" s="75"/>
      <c r="I873" s="75"/>
      <c r="J873" s="75"/>
      <c r="K873" s="77"/>
      <c r="L873" s="77"/>
      <c r="M873" s="77"/>
      <c r="N873" s="77"/>
      <c r="O873" s="77"/>
      <c r="P873" s="77"/>
      <c r="Q873" s="77"/>
      <c r="R873" s="77"/>
      <c r="S873" s="77"/>
      <c r="T873" s="77"/>
      <c r="U873" s="77"/>
      <c r="V873" s="77"/>
      <c r="W873" s="77"/>
      <c r="X873" s="77"/>
    </row>
    <row r="874" spans="1:24" ht="15.75" customHeight="1" x14ac:dyDescent="0.4">
      <c r="A874" s="75"/>
      <c r="B874" s="75"/>
      <c r="C874" s="75"/>
      <c r="D874" s="75"/>
      <c r="E874" s="76"/>
      <c r="F874" s="76"/>
      <c r="G874" s="75"/>
      <c r="H874" s="75"/>
      <c r="I874" s="75"/>
      <c r="J874" s="75"/>
      <c r="K874" s="77"/>
      <c r="L874" s="77"/>
      <c r="M874" s="77"/>
      <c r="N874" s="77"/>
      <c r="O874" s="77"/>
      <c r="P874" s="77"/>
      <c r="Q874" s="77"/>
      <c r="R874" s="77"/>
      <c r="S874" s="77"/>
      <c r="T874" s="77"/>
      <c r="U874" s="77"/>
      <c r="V874" s="77"/>
      <c r="W874" s="77"/>
      <c r="X874" s="77"/>
    </row>
    <row r="875" spans="1:24" ht="15.75" customHeight="1" x14ac:dyDescent="0.4">
      <c r="A875" s="75"/>
      <c r="B875" s="75"/>
      <c r="C875" s="75"/>
      <c r="D875" s="75"/>
      <c r="E875" s="76"/>
      <c r="F875" s="76"/>
      <c r="G875" s="75"/>
      <c r="H875" s="75"/>
      <c r="I875" s="75"/>
      <c r="J875" s="75"/>
      <c r="K875" s="77"/>
      <c r="L875" s="77"/>
      <c r="M875" s="77"/>
      <c r="N875" s="77"/>
      <c r="O875" s="77"/>
      <c r="P875" s="77"/>
      <c r="Q875" s="77"/>
      <c r="R875" s="77"/>
      <c r="S875" s="77"/>
      <c r="T875" s="77"/>
      <c r="U875" s="77"/>
      <c r="V875" s="77"/>
      <c r="W875" s="77"/>
      <c r="X875" s="77"/>
    </row>
    <row r="876" spans="1:24" ht="15.75" customHeight="1" x14ac:dyDescent="0.4">
      <c r="A876" s="75"/>
      <c r="B876" s="75"/>
      <c r="C876" s="75"/>
      <c r="D876" s="75"/>
      <c r="E876" s="76"/>
      <c r="F876" s="76"/>
      <c r="G876" s="75"/>
      <c r="H876" s="75"/>
      <c r="I876" s="75"/>
      <c r="J876" s="75"/>
      <c r="K876" s="77"/>
      <c r="L876" s="77"/>
      <c r="M876" s="77"/>
      <c r="N876" s="77"/>
      <c r="O876" s="77"/>
      <c r="P876" s="77"/>
      <c r="Q876" s="77"/>
      <c r="R876" s="77"/>
      <c r="S876" s="77"/>
      <c r="T876" s="77"/>
      <c r="U876" s="77"/>
      <c r="V876" s="77"/>
      <c r="W876" s="77"/>
      <c r="X876" s="77"/>
    </row>
    <row r="877" spans="1:24" ht="15.75" customHeight="1" x14ac:dyDescent="0.4">
      <c r="A877" s="75"/>
      <c r="B877" s="75"/>
      <c r="C877" s="75"/>
      <c r="D877" s="75"/>
      <c r="E877" s="76"/>
      <c r="F877" s="76"/>
      <c r="G877" s="75"/>
      <c r="H877" s="75"/>
      <c r="I877" s="75"/>
      <c r="J877" s="75"/>
      <c r="K877" s="77"/>
      <c r="L877" s="77"/>
      <c r="M877" s="77"/>
      <c r="N877" s="77"/>
      <c r="O877" s="77"/>
      <c r="P877" s="77"/>
      <c r="Q877" s="77"/>
      <c r="R877" s="77"/>
      <c r="S877" s="77"/>
      <c r="T877" s="77"/>
      <c r="U877" s="77"/>
      <c r="V877" s="77"/>
      <c r="W877" s="77"/>
      <c r="X877" s="77"/>
    </row>
    <row r="878" spans="1:24" ht="15.75" customHeight="1" x14ac:dyDescent="0.4">
      <c r="A878" s="75"/>
      <c r="B878" s="75"/>
      <c r="C878" s="75"/>
      <c r="D878" s="75"/>
      <c r="E878" s="76"/>
      <c r="F878" s="76"/>
      <c r="G878" s="75"/>
      <c r="H878" s="75"/>
      <c r="I878" s="75"/>
      <c r="J878" s="75"/>
      <c r="K878" s="77"/>
      <c r="L878" s="77"/>
      <c r="M878" s="77"/>
      <c r="N878" s="77"/>
      <c r="O878" s="77"/>
      <c r="P878" s="77"/>
      <c r="Q878" s="77"/>
      <c r="R878" s="77"/>
      <c r="S878" s="77"/>
      <c r="T878" s="77"/>
      <c r="U878" s="77"/>
      <c r="V878" s="77"/>
      <c r="W878" s="77"/>
      <c r="X878" s="77"/>
    </row>
    <row r="879" spans="1:24" ht="15.75" customHeight="1" x14ac:dyDescent="0.4">
      <c r="A879" s="75"/>
      <c r="B879" s="75"/>
      <c r="C879" s="75"/>
      <c r="D879" s="75"/>
      <c r="E879" s="76"/>
      <c r="F879" s="76"/>
      <c r="G879" s="75"/>
      <c r="H879" s="75"/>
      <c r="I879" s="75"/>
      <c r="J879" s="75"/>
      <c r="K879" s="77"/>
      <c r="L879" s="77"/>
      <c r="M879" s="77"/>
      <c r="N879" s="77"/>
      <c r="O879" s="77"/>
      <c r="P879" s="77"/>
      <c r="Q879" s="77"/>
      <c r="R879" s="77"/>
      <c r="S879" s="77"/>
      <c r="T879" s="77"/>
      <c r="U879" s="77"/>
      <c r="V879" s="77"/>
      <c r="W879" s="77"/>
      <c r="X879" s="77"/>
    </row>
    <row r="880" spans="1:24" ht="15.75" customHeight="1" x14ac:dyDescent="0.4">
      <c r="A880" s="75"/>
      <c r="B880" s="75"/>
      <c r="C880" s="75"/>
      <c r="D880" s="75"/>
      <c r="E880" s="76"/>
      <c r="F880" s="76"/>
      <c r="G880" s="75"/>
      <c r="H880" s="75"/>
      <c r="I880" s="75"/>
      <c r="J880" s="75"/>
      <c r="K880" s="77"/>
      <c r="L880" s="77"/>
      <c r="M880" s="77"/>
      <c r="N880" s="77"/>
      <c r="O880" s="77"/>
      <c r="P880" s="77"/>
      <c r="Q880" s="77"/>
      <c r="R880" s="77"/>
      <c r="S880" s="77"/>
      <c r="T880" s="77"/>
      <c r="U880" s="77"/>
      <c r="V880" s="77"/>
      <c r="W880" s="77"/>
      <c r="X880" s="77"/>
    </row>
    <row r="881" spans="1:24" ht="15.75" customHeight="1" x14ac:dyDescent="0.4">
      <c r="A881" s="75"/>
      <c r="B881" s="75"/>
      <c r="C881" s="75"/>
      <c r="D881" s="75"/>
      <c r="E881" s="76"/>
      <c r="F881" s="76"/>
      <c r="G881" s="75"/>
      <c r="H881" s="75"/>
      <c r="I881" s="75"/>
      <c r="J881" s="75"/>
      <c r="K881" s="77"/>
      <c r="L881" s="77"/>
      <c r="M881" s="77"/>
      <c r="N881" s="77"/>
      <c r="O881" s="77"/>
      <c r="P881" s="77"/>
      <c r="Q881" s="77"/>
      <c r="R881" s="77"/>
      <c r="S881" s="77"/>
      <c r="T881" s="77"/>
      <c r="U881" s="77"/>
      <c r="V881" s="77"/>
      <c r="W881" s="77"/>
      <c r="X881" s="77"/>
    </row>
    <row r="882" spans="1:24" ht="15.75" customHeight="1" x14ac:dyDescent="0.4">
      <c r="A882" s="75"/>
      <c r="B882" s="75"/>
      <c r="C882" s="75"/>
      <c r="D882" s="75"/>
      <c r="E882" s="76"/>
      <c r="F882" s="76"/>
      <c r="G882" s="75"/>
      <c r="H882" s="75"/>
      <c r="I882" s="75"/>
      <c r="J882" s="75"/>
      <c r="K882" s="77"/>
      <c r="L882" s="77"/>
      <c r="M882" s="77"/>
      <c r="N882" s="77"/>
      <c r="O882" s="77"/>
      <c r="P882" s="77"/>
      <c r="Q882" s="77"/>
      <c r="R882" s="77"/>
      <c r="S882" s="77"/>
      <c r="T882" s="77"/>
      <c r="U882" s="77"/>
      <c r="V882" s="77"/>
      <c r="W882" s="77"/>
      <c r="X882" s="77"/>
    </row>
    <row r="883" spans="1:24" ht="15.75" customHeight="1" x14ac:dyDescent="0.4">
      <c r="A883" s="75"/>
      <c r="B883" s="75"/>
      <c r="C883" s="75"/>
      <c r="D883" s="75"/>
      <c r="E883" s="76"/>
      <c r="F883" s="76"/>
      <c r="G883" s="75"/>
      <c r="H883" s="75"/>
      <c r="I883" s="75"/>
      <c r="J883" s="75"/>
      <c r="K883" s="77"/>
      <c r="L883" s="77"/>
      <c r="M883" s="77"/>
      <c r="N883" s="77"/>
      <c r="O883" s="77"/>
      <c r="P883" s="77"/>
      <c r="Q883" s="77"/>
      <c r="R883" s="77"/>
      <c r="S883" s="77"/>
      <c r="T883" s="77"/>
      <c r="U883" s="77"/>
      <c r="V883" s="77"/>
      <c r="W883" s="77"/>
      <c r="X883" s="77"/>
    </row>
    <row r="884" spans="1:24" ht="15.75" customHeight="1" x14ac:dyDescent="0.4">
      <c r="A884" s="75"/>
      <c r="B884" s="75"/>
      <c r="C884" s="75"/>
      <c r="D884" s="75"/>
      <c r="E884" s="76"/>
      <c r="F884" s="76"/>
      <c r="G884" s="75"/>
      <c r="H884" s="75"/>
      <c r="I884" s="75"/>
      <c r="J884" s="75"/>
      <c r="K884" s="77"/>
      <c r="L884" s="77"/>
      <c r="M884" s="77"/>
      <c r="N884" s="77"/>
      <c r="O884" s="77"/>
      <c r="P884" s="77"/>
      <c r="Q884" s="77"/>
      <c r="R884" s="77"/>
      <c r="S884" s="77"/>
      <c r="T884" s="77"/>
      <c r="U884" s="77"/>
      <c r="V884" s="77"/>
      <c r="W884" s="77"/>
      <c r="X884" s="77"/>
    </row>
    <row r="885" spans="1:24" ht="15.75" customHeight="1" x14ac:dyDescent="0.4">
      <c r="A885" s="75"/>
      <c r="B885" s="75"/>
      <c r="C885" s="75"/>
      <c r="D885" s="75"/>
      <c r="E885" s="76"/>
      <c r="F885" s="76"/>
      <c r="G885" s="75"/>
      <c r="H885" s="75"/>
      <c r="I885" s="75"/>
      <c r="J885" s="75"/>
      <c r="K885" s="77"/>
      <c r="L885" s="77"/>
      <c r="M885" s="77"/>
      <c r="N885" s="77"/>
      <c r="O885" s="77"/>
      <c r="P885" s="77"/>
      <c r="Q885" s="77"/>
      <c r="R885" s="77"/>
      <c r="S885" s="77"/>
      <c r="T885" s="77"/>
      <c r="U885" s="77"/>
      <c r="V885" s="77"/>
      <c r="W885" s="77"/>
      <c r="X885" s="77"/>
    </row>
    <row r="886" spans="1:24" ht="15.75" customHeight="1" x14ac:dyDescent="0.4">
      <c r="A886" s="75"/>
      <c r="B886" s="75"/>
      <c r="C886" s="75"/>
      <c r="D886" s="75"/>
      <c r="E886" s="76"/>
      <c r="F886" s="76"/>
      <c r="G886" s="75"/>
      <c r="H886" s="75"/>
      <c r="I886" s="75"/>
      <c r="J886" s="75"/>
      <c r="K886" s="77"/>
      <c r="L886" s="77"/>
      <c r="M886" s="77"/>
      <c r="N886" s="77"/>
      <c r="O886" s="77"/>
      <c r="P886" s="77"/>
      <c r="Q886" s="77"/>
      <c r="R886" s="77"/>
      <c r="S886" s="77"/>
      <c r="T886" s="77"/>
      <c r="U886" s="77"/>
      <c r="V886" s="77"/>
      <c r="W886" s="77"/>
      <c r="X886" s="77"/>
    </row>
    <row r="887" spans="1:24" ht="15.75" customHeight="1" x14ac:dyDescent="0.4">
      <c r="A887" s="75"/>
      <c r="B887" s="75"/>
      <c r="C887" s="75"/>
      <c r="D887" s="75"/>
      <c r="E887" s="76"/>
      <c r="F887" s="76"/>
      <c r="G887" s="75"/>
      <c r="H887" s="75"/>
      <c r="I887" s="75"/>
      <c r="J887" s="75"/>
      <c r="K887" s="77"/>
      <c r="L887" s="77"/>
      <c r="M887" s="77"/>
      <c r="N887" s="77"/>
      <c r="O887" s="77"/>
      <c r="P887" s="77"/>
      <c r="Q887" s="77"/>
      <c r="R887" s="77"/>
      <c r="S887" s="77"/>
      <c r="T887" s="77"/>
      <c r="U887" s="77"/>
      <c r="V887" s="77"/>
      <c r="W887" s="77"/>
      <c r="X887" s="77"/>
    </row>
    <row r="888" spans="1:24" ht="15.75" customHeight="1" x14ac:dyDescent="0.4">
      <c r="A888" s="75"/>
      <c r="B888" s="75"/>
      <c r="C888" s="75"/>
      <c r="D888" s="75"/>
      <c r="E888" s="76"/>
      <c r="F888" s="76"/>
      <c r="G888" s="75"/>
      <c r="H888" s="75"/>
      <c r="I888" s="75"/>
      <c r="J888" s="75"/>
      <c r="K888" s="77"/>
      <c r="L888" s="77"/>
      <c r="M888" s="77"/>
      <c r="N888" s="77"/>
      <c r="O888" s="77"/>
      <c r="P888" s="77"/>
      <c r="Q888" s="77"/>
      <c r="R888" s="77"/>
      <c r="S888" s="77"/>
      <c r="T888" s="77"/>
      <c r="U888" s="77"/>
      <c r="V888" s="77"/>
      <c r="W888" s="77"/>
      <c r="X888" s="77"/>
    </row>
    <row r="889" spans="1:24" ht="15.75" customHeight="1" x14ac:dyDescent="0.4">
      <c r="A889" s="75"/>
      <c r="B889" s="75"/>
      <c r="C889" s="75"/>
      <c r="D889" s="75"/>
      <c r="E889" s="76"/>
      <c r="F889" s="76"/>
      <c r="G889" s="75"/>
      <c r="H889" s="75"/>
      <c r="I889" s="75"/>
      <c r="J889" s="75"/>
      <c r="K889" s="77"/>
      <c r="L889" s="77"/>
      <c r="M889" s="77"/>
      <c r="N889" s="77"/>
      <c r="O889" s="77"/>
      <c r="P889" s="77"/>
      <c r="Q889" s="77"/>
      <c r="R889" s="77"/>
      <c r="S889" s="77"/>
      <c r="T889" s="77"/>
      <c r="U889" s="77"/>
      <c r="V889" s="77"/>
      <c r="W889" s="77"/>
      <c r="X889" s="77"/>
    </row>
    <row r="890" spans="1:24" ht="15.75" customHeight="1" x14ac:dyDescent="0.4">
      <c r="A890" s="75"/>
      <c r="B890" s="75"/>
      <c r="C890" s="75"/>
      <c r="D890" s="75"/>
      <c r="E890" s="76"/>
      <c r="F890" s="76"/>
      <c r="G890" s="75"/>
      <c r="H890" s="75"/>
      <c r="I890" s="75"/>
      <c r="J890" s="75"/>
      <c r="K890" s="77"/>
      <c r="L890" s="77"/>
      <c r="M890" s="77"/>
      <c r="N890" s="77"/>
      <c r="O890" s="77"/>
      <c r="P890" s="77"/>
      <c r="Q890" s="77"/>
      <c r="R890" s="77"/>
      <c r="S890" s="77"/>
      <c r="T890" s="77"/>
      <c r="U890" s="77"/>
      <c r="V890" s="77"/>
      <c r="W890" s="77"/>
      <c r="X890" s="77"/>
    </row>
    <row r="891" spans="1:24" ht="15.75" customHeight="1" x14ac:dyDescent="0.4">
      <c r="A891" s="75"/>
      <c r="B891" s="75"/>
      <c r="C891" s="75"/>
      <c r="D891" s="75"/>
      <c r="E891" s="76"/>
      <c r="F891" s="76"/>
      <c r="G891" s="75"/>
      <c r="H891" s="75"/>
      <c r="I891" s="75"/>
      <c r="J891" s="75"/>
      <c r="K891" s="77"/>
      <c r="L891" s="77"/>
      <c r="M891" s="77"/>
      <c r="N891" s="77"/>
      <c r="O891" s="77"/>
      <c r="P891" s="77"/>
      <c r="Q891" s="77"/>
      <c r="R891" s="77"/>
      <c r="S891" s="77"/>
      <c r="T891" s="77"/>
      <c r="U891" s="77"/>
      <c r="V891" s="77"/>
      <c r="W891" s="77"/>
      <c r="X891" s="77"/>
    </row>
    <row r="892" spans="1:24" ht="15.75" customHeight="1" x14ac:dyDescent="0.4">
      <c r="A892" s="75"/>
      <c r="B892" s="75"/>
      <c r="C892" s="75"/>
      <c r="D892" s="75"/>
      <c r="E892" s="76"/>
      <c r="F892" s="76"/>
      <c r="G892" s="75"/>
      <c r="H892" s="75"/>
      <c r="I892" s="75"/>
      <c r="J892" s="75"/>
      <c r="K892" s="77"/>
      <c r="L892" s="77"/>
      <c r="M892" s="77"/>
      <c r="N892" s="77"/>
      <c r="O892" s="77"/>
      <c r="P892" s="77"/>
      <c r="Q892" s="77"/>
      <c r="R892" s="77"/>
      <c r="S892" s="77"/>
      <c r="T892" s="77"/>
      <c r="U892" s="77"/>
      <c r="V892" s="77"/>
      <c r="W892" s="77"/>
      <c r="X892" s="77"/>
    </row>
    <row r="893" spans="1:24" ht="15.75" customHeight="1" x14ac:dyDescent="0.4">
      <c r="A893" s="75"/>
      <c r="B893" s="75"/>
      <c r="C893" s="75"/>
      <c r="D893" s="75"/>
      <c r="E893" s="76"/>
      <c r="F893" s="76"/>
      <c r="G893" s="75"/>
      <c r="H893" s="75"/>
      <c r="I893" s="75"/>
      <c r="J893" s="75"/>
      <c r="K893" s="77"/>
      <c r="L893" s="77"/>
      <c r="M893" s="77"/>
      <c r="N893" s="77"/>
      <c r="O893" s="77"/>
      <c r="P893" s="77"/>
      <c r="Q893" s="77"/>
      <c r="R893" s="77"/>
      <c r="S893" s="77"/>
      <c r="T893" s="77"/>
      <c r="U893" s="77"/>
      <c r="V893" s="77"/>
      <c r="W893" s="77"/>
      <c r="X893" s="77"/>
    </row>
    <row r="894" spans="1:24" ht="15.75" customHeight="1" x14ac:dyDescent="0.4">
      <c r="A894" s="75"/>
      <c r="B894" s="75"/>
      <c r="C894" s="75"/>
      <c r="D894" s="75"/>
      <c r="E894" s="76"/>
      <c r="F894" s="76"/>
      <c r="G894" s="75"/>
      <c r="H894" s="75"/>
      <c r="I894" s="75"/>
      <c r="J894" s="75"/>
      <c r="K894" s="77"/>
      <c r="L894" s="77"/>
      <c r="M894" s="77"/>
      <c r="N894" s="77"/>
      <c r="O894" s="77"/>
      <c r="P894" s="77"/>
      <c r="Q894" s="77"/>
      <c r="R894" s="77"/>
      <c r="S894" s="77"/>
      <c r="T894" s="77"/>
      <c r="U894" s="77"/>
      <c r="V894" s="77"/>
      <c r="W894" s="77"/>
      <c r="X894" s="77"/>
    </row>
    <row r="895" spans="1:24" ht="15.75" customHeight="1" x14ac:dyDescent="0.4">
      <c r="A895" s="75"/>
      <c r="B895" s="75"/>
      <c r="C895" s="75"/>
      <c r="D895" s="75"/>
      <c r="E895" s="76"/>
      <c r="F895" s="76"/>
      <c r="G895" s="75"/>
      <c r="H895" s="75"/>
      <c r="I895" s="75"/>
      <c r="J895" s="75"/>
      <c r="K895" s="77"/>
      <c r="L895" s="77"/>
      <c r="M895" s="77"/>
      <c r="N895" s="77"/>
      <c r="O895" s="77"/>
      <c r="P895" s="77"/>
      <c r="Q895" s="77"/>
      <c r="R895" s="77"/>
      <c r="S895" s="77"/>
      <c r="T895" s="77"/>
      <c r="U895" s="77"/>
      <c r="V895" s="77"/>
      <c r="W895" s="77"/>
      <c r="X895" s="77"/>
    </row>
    <row r="896" spans="1:24" ht="15.75" customHeight="1" x14ac:dyDescent="0.4">
      <c r="A896" s="75"/>
      <c r="B896" s="75"/>
      <c r="C896" s="75"/>
      <c r="D896" s="75"/>
      <c r="E896" s="76"/>
      <c r="F896" s="76"/>
      <c r="G896" s="75"/>
      <c r="H896" s="75"/>
      <c r="I896" s="75"/>
      <c r="J896" s="75"/>
      <c r="K896" s="77"/>
      <c r="L896" s="77"/>
      <c r="M896" s="77"/>
      <c r="N896" s="77"/>
      <c r="O896" s="77"/>
      <c r="P896" s="77"/>
      <c r="Q896" s="77"/>
      <c r="R896" s="77"/>
      <c r="S896" s="77"/>
      <c r="T896" s="77"/>
      <c r="U896" s="77"/>
      <c r="V896" s="77"/>
      <c r="W896" s="77"/>
      <c r="X896" s="77"/>
    </row>
    <row r="897" spans="1:24" ht="15.75" customHeight="1" x14ac:dyDescent="0.4">
      <c r="A897" s="75"/>
      <c r="B897" s="75"/>
      <c r="C897" s="75"/>
      <c r="D897" s="75"/>
      <c r="E897" s="76"/>
      <c r="F897" s="76"/>
      <c r="G897" s="75"/>
      <c r="H897" s="75"/>
      <c r="I897" s="75"/>
      <c r="J897" s="75"/>
      <c r="K897" s="77"/>
      <c r="L897" s="77"/>
      <c r="M897" s="77"/>
      <c r="N897" s="77"/>
      <c r="O897" s="77"/>
      <c r="P897" s="77"/>
      <c r="Q897" s="77"/>
      <c r="R897" s="77"/>
      <c r="S897" s="77"/>
      <c r="T897" s="77"/>
      <c r="U897" s="77"/>
      <c r="V897" s="77"/>
      <c r="W897" s="77"/>
      <c r="X897" s="77"/>
    </row>
    <row r="898" spans="1:24" ht="15.75" customHeight="1" x14ac:dyDescent="0.4">
      <c r="A898" s="75"/>
      <c r="B898" s="75"/>
      <c r="C898" s="75"/>
      <c r="D898" s="75"/>
      <c r="E898" s="76"/>
      <c r="F898" s="76"/>
      <c r="G898" s="75"/>
      <c r="H898" s="75"/>
      <c r="I898" s="75"/>
      <c r="J898" s="75"/>
      <c r="K898" s="77"/>
      <c r="L898" s="77"/>
      <c r="M898" s="77"/>
      <c r="N898" s="77"/>
      <c r="O898" s="77"/>
      <c r="P898" s="77"/>
      <c r="Q898" s="77"/>
      <c r="R898" s="77"/>
      <c r="S898" s="77"/>
      <c r="T898" s="77"/>
      <c r="U898" s="77"/>
      <c r="V898" s="77"/>
      <c r="W898" s="77"/>
      <c r="X898" s="77"/>
    </row>
    <row r="899" spans="1:24" ht="15.75" customHeight="1" x14ac:dyDescent="0.4">
      <c r="A899" s="75"/>
      <c r="B899" s="75"/>
      <c r="C899" s="75"/>
      <c r="D899" s="75"/>
      <c r="E899" s="76"/>
      <c r="F899" s="76"/>
      <c r="G899" s="75"/>
      <c r="H899" s="75"/>
      <c r="I899" s="75"/>
      <c r="J899" s="75"/>
      <c r="K899" s="77"/>
      <c r="L899" s="77"/>
      <c r="M899" s="77"/>
      <c r="N899" s="77"/>
      <c r="O899" s="77"/>
      <c r="P899" s="77"/>
      <c r="Q899" s="77"/>
      <c r="R899" s="77"/>
      <c r="S899" s="77"/>
      <c r="T899" s="77"/>
      <c r="U899" s="77"/>
      <c r="V899" s="77"/>
      <c r="W899" s="77"/>
      <c r="X899" s="77"/>
    </row>
    <row r="900" spans="1:24" ht="15.75" customHeight="1" x14ac:dyDescent="0.4">
      <c r="A900" s="75"/>
      <c r="B900" s="75"/>
      <c r="C900" s="75"/>
      <c r="D900" s="75"/>
      <c r="E900" s="76"/>
      <c r="F900" s="76"/>
      <c r="G900" s="75"/>
      <c r="H900" s="75"/>
      <c r="I900" s="75"/>
      <c r="J900" s="75"/>
      <c r="K900" s="77"/>
      <c r="L900" s="77"/>
      <c r="M900" s="77"/>
      <c r="N900" s="77"/>
      <c r="O900" s="77"/>
      <c r="P900" s="77"/>
      <c r="Q900" s="77"/>
      <c r="R900" s="77"/>
      <c r="S900" s="77"/>
      <c r="T900" s="77"/>
      <c r="U900" s="77"/>
      <c r="V900" s="77"/>
      <c r="W900" s="77"/>
      <c r="X900" s="77"/>
    </row>
    <row r="901" spans="1:24" ht="15.75" customHeight="1" x14ac:dyDescent="0.4">
      <c r="A901" s="75"/>
      <c r="B901" s="75"/>
      <c r="C901" s="75"/>
      <c r="D901" s="75"/>
      <c r="E901" s="76"/>
      <c r="F901" s="76"/>
      <c r="G901" s="75"/>
      <c r="H901" s="75"/>
      <c r="I901" s="75"/>
      <c r="J901" s="75"/>
      <c r="K901" s="77"/>
      <c r="L901" s="77"/>
      <c r="M901" s="77"/>
      <c r="N901" s="77"/>
      <c r="O901" s="77"/>
      <c r="P901" s="77"/>
      <c r="Q901" s="77"/>
      <c r="R901" s="77"/>
      <c r="S901" s="77"/>
      <c r="T901" s="77"/>
      <c r="U901" s="77"/>
      <c r="V901" s="77"/>
      <c r="W901" s="77"/>
      <c r="X901" s="77"/>
    </row>
    <row r="902" spans="1:24" ht="15.75" customHeight="1" x14ac:dyDescent="0.4">
      <c r="A902" s="75"/>
      <c r="B902" s="75"/>
      <c r="C902" s="75"/>
      <c r="D902" s="75"/>
      <c r="E902" s="76"/>
      <c r="F902" s="76"/>
      <c r="G902" s="75"/>
      <c r="H902" s="75"/>
      <c r="I902" s="75"/>
      <c r="J902" s="75"/>
      <c r="K902" s="77"/>
      <c r="L902" s="77"/>
      <c r="M902" s="77"/>
      <c r="N902" s="77"/>
      <c r="O902" s="77"/>
      <c r="P902" s="77"/>
      <c r="Q902" s="77"/>
      <c r="R902" s="77"/>
      <c r="S902" s="77"/>
      <c r="T902" s="77"/>
      <c r="U902" s="77"/>
      <c r="V902" s="77"/>
      <c r="W902" s="77"/>
      <c r="X902" s="77"/>
    </row>
    <row r="903" spans="1:24" ht="15.75" customHeight="1" x14ac:dyDescent="0.4">
      <c r="A903" s="75"/>
      <c r="B903" s="75"/>
      <c r="C903" s="75"/>
      <c r="D903" s="75"/>
      <c r="E903" s="76"/>
      <c r="F903" s="76"/>
      <c r="G903" s="75"/>
      <c r="H903" s="75"/>
      <c r="I903" s="75"/>
      <c r="J903" s="75"/>
      <c r="K903" s="77"/>
      <c r="L903" s="77"/>
      <c r="M903" s="77"/>
      <c r="N903" s="77"/>
      <c r="O903" s="77"/>
      <c r="P903" s="77"/>
      <c r="Q903" s="77"/>
      <c r="R903" s="77"/>
      <c r="S903" s="77"/>
      <c r="T903" s="77"/>
      <c r="U903" s="77"/>
      <c r="V903" s="77"/>
      <c r="W903" s="77"/>
      <c r="X903" s="77"/>
    </row>
    <row r="904" spans="1:24" ht="15.75" customHeight="1" x14ac:dyDescent="0.4">
      <c r="A904" s="75"/>
      <c r="B904" s="75"/>
      <c r="C904" s="75"/>
      <c r="D904" s="75"/>
      <c r="E904" s="76"/>
      <c r="F904" s="76"/>
      <c r="G904" s="75"/>
      <c r="H904" s="75"/>
      <c r="I904" s="75"/>
      <c r="J904" s="75"/>
      <c r="K904" s="77"/>
      <c r="L904" s="77"/>
      <c r="M904" s="77"/>
      <c r="N904" s="77"/>
      <c r="O904" s="77"/>
      <c r="P904" s="77"/>
      <c r="Q904" s="77"/>
      <c r="R904" s="77"/>
      <c r="S904" s="77"/>
      <c r="T904" s="77"/>
      <c r="U904" s="77"/>
      <c r="V904" s="77"/>
      <c r="W904" s="77"/>
      <c r="X904" s="77"/>
    </row>
    <row r="905" spans="1:24" ht="15.75" customHeight="1" x14ac:dyDescent="0.4">
      <c r="A905" s="75"/>
      <c r="B905" s="75"/>
      <c r="C905" s="75"/>
      <c r="D905" s="75"/>
      <c r="E905" s="76"/>
      <c r="F905" s="76"/>
      <c r="G905" s="75"/>
      <c r="H905" s="75"/>
      <c r="I905" s="75"/>
      <c r="J905" s="75"/>
      <c r="K905" s="77"/>
      <c r="L905" s="77"/>
      <c r="M905" s="77"/>
      <c r="N905" s="77"/>
      <c r="O905" s="77"/>
      <c r="P905" s="77"/>
      <c r="Q905" s="77"/>
      <c r="R905" s="77"/>
      <c r="S905" s="77"/>
      <c r="T905" s="77"/>
      <c r="U905" s="77"/>
      <c r="V905" s="77"/>
      <c r="W905" s="77"/>
      <c r="X905" s="77"/>
    </row>
    <row r="906" spans="1:24" ht="15.75" customHeight="1" x14ac:dyDescent="0.4">
      <c r="A906" s="75"/>
      <c r="B906" s="75"/>
      <c r="C906" s="75"/>
      <c r="D906" s="75"/>
      <c r="E906" s="76"/>
      <c r="F906" s="76"/>
      <c r="G906" s="75"/>
      <c r="H906" s="75"/>
      <c r="I906" s="75"/>
      <c r="J906" s="75"/>
      <c r="K906" s="77"/>
      <c r="L906" s="77"/>
      <c r="M906" s="77"/>
      <c r="N906" s="77"/>
      <c r="O906" s="77"/>
      <c r="P906" s="77"/>
      <c r="Q906" s="77"/>
      <c r="R906" s="77"/>
      <c r="S906" s="77"/>
      <c r="T906" s="77"/>
      <c r="U906" s="77"/>
      <c r="V906" s="77"/>
      <c r="W906" s="77"/>
      <c r="X906" s="77"/>
    </row>
    <row r="907" spans="1:24" ht="15.75" customHeight="1" x14ac:dyDescent="0.4">
      <c r="A907" s="75"/>
      <c r="B907" s="75"/>
      <c r="C907" s="75"/>
      <c r="D907" s="75"/>
      <c r="E907" s="76"/>
      <c r="F907" s="76"/>
      <c r="G907" s="75"/>
      <c r="H907" s="75"/>
      <c r="I907" s="75"/>
      <c r="J907" s="75"/>
      <c r="K907" s="77"/>
      <c r="L907" s="77"/>
      <c r="M907" s="77"/>
      <c r="N907" s="77"/>
      <c r="O907" s="77"/>
      <c r="P907" s="77"/>
      <c r="Q907" s="77"/>
      <c r="R907" s="77"/>
      <c r="S907" s="77"/>
      <c r="T907" s="77"/>
      <c r="U907" s="77"/>
      <c r="V907" s="77"/>
      <c r="W907" s="77"/>
      <c r="X907" s="77"/>
    </row>
    <row r="908" spans="1:24" ht="15.75" customHeight="1" x14ac:dyDescent="0.4">
      <c r="A908" s="75"/>
      <c r="B908" s="75"/>
      <c r="C908" s="75"/>
      <c r="D908" s="75"/>
      <c r="E908" s="76"/>
      <c r="F908" s="76"/>
      <c r="G908" s="75"/>
      <c r="H908" s="75"/>
      <c r="I908" s="75"/>
      <c r="J908" s="75"/>
      <c r="K908" s="77"/>
      <c r="L908" s="77"/>
      <c r="M908" s="77"/>
      <c r="N908" s="77"/>
      <c r="O908" s="77"/>
      <c r="P908" s="77"/>
      <c r="Q908" s="77"/>
      <c r="R908" s="77"/>
      <c r="S908" s="77"/>
      <c r="T908" s="77"/>
      <c r="U908" s="77"/>
      <c r="V908" s="77"/>
      <c r="W908" s="77"/>
      <c r="X908" s="77"/>
    </row>
    <row r="909" spans="1:24" ht="15.75" customHeight="1" x14ac:dyDescent="0.4">
      <c r="A909" s="75"/>
      <c r="B909" s="75"/>
      <c r="C909" s="75"/>
      <c r="D909" s="75"/>
      <c r="E909" s="76"/>
      <c r="F909" s="76"/>
      <c r="G909" s="75"/>
      <c r="H909" s="75"/>
      <c r="I909" s="75"/>
      <c r="J909" s="75"/>
      <c r="K909" s="77"/>
      <c r="L909" s="77"/>
      <c r="M909" s="77"/>
      <c r="N909" s="77"/>
      <c r="O909" s="77"/>
      <c r="P909" s="77"/>
      <c r="Q909" s="77"/>
      <c r="R909" s="77"/>
      <c r="S909" s="77"/>
      <c r="T909" s="77"/>
      <c r="U909" s="77"/>
      <c r="V909" s="77"/>
      <c r="W909" s="77"/>
      <c r="X909" s="77"/>
    </row>
    <row r="910" spans="1:24" ht="15.75" customHeight="1" x14ac:dyDescent="0.4">
      <c r="A910" s="75"/>
      <c r="B910" s="75"/>
      <c r="C910" s="75"/>
      <c r="D910" s="75"/>
      <c r="E910" s="76"/>
      <c r="F910" s="76"/>
      <c r="G910" s="75"/>
      <c r="H910" s="75"/>
      <c r="I910" s="75"/>
      <c r="J910" s="75"/>
      <c r="K910" s="77"/>
      <c r="L910" s="77"/>
      <c r="M910" s="77"/>
      <c r="N910" s="77"/>
      <c r="O910" s="77"/>
      <c r="P910" s="77"/>
      <c r="Q910" s="77"/>
      <c r="R910" s="77"/>
      <c r="S910" s="77"/>
      <c r="T910" s="77"/>
      <c r="U910" s="77"/>
      <c r="V910" s="77"/>
      <c r="W910" s="77"/>
      <c r="X910" s="77"/>
    </row>
    <row r="911" spans="1:24" ht="15.75" customHeight="1" x14ac:dyDescent="0.4">
      <c r="A911" s="75"/>
      <c r="B911" s="75"/>
      <c r="C911" s="75"/>
      <c r="D911" s="75"/>
      <c r="E911" s="76"/>
      <c r="F911" s="76"/>
      <c r="G911" s="75"/>
      <c r="H911" s="75"/>
      <c r="I911" s="75"/>
      <c r="J911" s="75"/>
      <c r="K911" s="77"/>
      <c r="L911" s="77"/>
      <c r="M911" s="77"/>
      <c r="N911" s="77"/>
      <c r="O911" s="77"/>
      <c r="P911" s="77"/>
      <c r="Q911" s="77"/>
      <c r="R911" s="77"/>
      <c r="S911" s="77"/>
      <c r="T911" s="77"/>
      <c r="U911" s="77"/>
      <c r="V911" s="77"/>
      <c r="W911" s="77"/>
      <c r="X911" s="77"/>
    </row>
    <row r="912" spans="1:24" ht="15.75" customHeight="1" x14ac:dyDescent="0.4">
      <c r="A912" s="75"/>
      <c r="B912" s="75"/>
      <c r="C912" s="75"/>
      <c r="D912" s="75"/>
      <c r="E912" s="76"/>
      <c r="F912" s="76"/>
      <c r="G912" s="75"/>
      <c r="H912" s="75"/>
      <c r="I912" s="75"/>
      <c r="J912" s="75"/>
      <c r="K912" s="77"/>
      <c r="L912" s="77"/>
      <c r="M912" s="77"/>
      <c r="N912" s="77"/>
      <c r="O912" s="77"/>
      <c r="P912" s="77"/>
      <c r="Q912" s="77"/>
      <c r="R912" s="77"/>
      <c r="S912" s="77"/>
      <c r="T912" s="77"/>
      <c r="U912" s="77"/>
      <c r="V912" s="77"/>
      <c r="W912" s="77"/>
      <c r="X912" s="77"/>
    </row>
    <row r="913" spans="1:24" ht="15.75" customHeight="1" x14ac:dyDescent="0.4">
      <c r="A913" s="75"/>
      <c r="B913" s="75"/>
      <c r="C913" s="75"/>
      <c r="D913" s="75"/>
      <c r="E913" s="76"/>
      <c r="F913" s="76"/>
      <c r="G913" s="75"/>
      <c r="H913" s="75"/>
      <c r="I913" s="75"/>
      <c r="J913" s="75"/>
      <c r="K913" s="77"/>
      <c r="L913" s="77"/>
      <c r="M913" s="77"/>
      <c r="N913" s="77"/>
      <c r="O913" s="77"/>
      <c r="P913" s="77"/>
      <c r="Q913" s="77"/>
      <c r="R913" s="77"/>
      <c r="S913" s="77"/>
      <c r="T913" s="77"/>
      <c r="U913" s="77"/>
      <c r="V913" s="77"/>
      <c r="W913" s="77"/>
      <c r="X913" s="77"/>
    </row>
    <row r="914" spans="1:24" ht="15.75" customHeight="1" x14ac:dyDescent="0.4">
      <c r="A914" s="75"/>
      <c r="B914" s="75"/>
      <c r="C914" s="75"/>
      <c r="D914" s="75"/>
      <c r="E914" s="76"/>
      <c r="F914" s="76"/>
      <c r="G914" s="75"/>
      <c r="H914" s="75"/>
      <c r="I914" s="75"/>
      <c r="J914" s="75"/>
      <c r="K914" s="77"/>
      <c r="L914" s="77"/>
      <c r="M914" s="77"/>
      <c r="N914" s="77"/>
      <c r="O914" s="77"/>
      <c r="P914" s="77"/>
      <c r="Q914" s="77"/>
      <c r="R914" s="77"/>
      <c r="S914" s="77"/>
      <c r="T914" s="77"/>
      <c r="U914" s="77"/>
      <c r="V914" s="77"/>
      <c r="W914" s="77"/>
      <c r="X914" s="77"/>
    </row>
    <row r="915" spans="1:24" ht="15.75" customHeight="1" x14ac:dyDescent="0.4">
      <c r="A915" s="75"/>
      <c r="B915" s="75"/>
      <c r="C915" s="75"/>
      <c r="D915" s="75"/>
      <c r="E915" s="76"/>
      <c r="F915" s="76"/>
      <c r="G915" s="75"/>
      <c r="H915" s="75"/>
      <c r="I915" s="75"/>
      <c r="J915" s="75"/>
      <c r="K915" s="77"/>
      <c r="L915" s="77"/>
      <c r="M915" s="77"/>
      <c r="N915" s="77"/>
      <c r="O915" s="77"/>
      <c r="P915" s="77"/>
      <c r="Q915" s="77"/>
      <c r="R915" s="77"/>
      <c r="S915" s="77"/>
      <c r="T915" s="77"/>
      <c r="U915" s="77"/>
      <c r="V915" s="77"/>
      <c r="W915" s="77"/>
      <c r="X915" s="77"/>
    </row>
    <row r="916" spans="1:24" ht="15.75" customHeight="1" x14ac:dyDescent="0.4">
      <c r="A916" s="75"/>
      <c r="B916" s="75"/>
      <c r="C916" s="75"/>
      <c r="D916" s="75"/>
      <c r="E916" s="76"/>
      <c r="F916" s="76"/>
      <c r="G916" s="75"/>
      <c r="H916" s="75"/>
      <c r="I916" s="75"/>
      <c r="J916" s="75"/>
      <c r="K916" s="77"/>
      <c r="L916" s="77"/>
      <c r="M916" s="77"/>
      <c r="N916" s="77"/>
      <c r="O916" s="77"/>
      <c r="P916" s="77"/>
      <c r="Q916" s="77"/>
      <c r="R916" s="77"/>
      <c r="S916" s="77"/>
      <c r="T916" s="77"/>
      <c r="U916" s="77"/>
      <c r="V916" s="77"/>
      <c r="W916" s="77"/>
      <c r="X916" s="77"/>
    </row>
    <row r="917" spans="1:24" ht="15.75" customHeight="1" x14ac:dyDescent="0.4">
      <c r="A917" s="75"/>
      <c r="B917" s="75"/>
      <c r="C917" s="75"/>
      <c r="D917" s="75"/>
      <c r="E917" s="76"/>
      <c r="F917" s="76"/>
      <c r="G917" s="75"/>
      <c r="H917" s="75"/>
      <c r="I917" s="75"/>
      <c r="J917" s="75"/>
      <c r="K917" s="77"/>
      <c r="L917" s="77"/>
      <c r="M917" s="77"/>
      <c r="N917" s="77"/>
      <c r="O917" s="77"/>
      <c r="P917" s="77"/>
      <c r="Q917" s="77"/>
      <c r="R917" s="77"/>
      <c r="S917" s="77"/>
      <c r="T917" s="77"/>
      <c r="U917" s="77"/>
      <c r="V917" s="77"/>
      <c r="W917" s="77"/>
      <c r="X917" s="77"/>
    </row>
    <row r="918" spans="1:24" ht="15.75" customHeight="1" x14ac:dyDescent="0.4">
      <c r="A918" s="75"/>
      <c r="B918" s="75"/>
      <c r="C918" s="75"/>
      <c r="D918" s="75"/>
      <c r="E918" s="76"/>
      <c r="F918" s="76"/>
      <c r="G918" s="75"/>
      <c r="H918" s="75"/>
      <c r="I918" s="75"/>
      <c r="J918" s="75"/>
      <c r="K918" s="77"/>
      <c r="L918" s="77"/>
      <c r="M918" s="77"/>
      <c r="N918" s="77"/>
      <c r="O918" s="77"/>
      <c r="P918" s="77"/>
      <c r="Q918" s="77"/>
      <c r="R918" s="77"/>
      <c r="S918" s="77"/>
      <c r="T918" s="77"/>
      <c r="U918" s="77"/>
      <c r="V918" s="77"/>
      <c r="W918" s="77"/>
      <c r="X918" s="77"/>
    </row>
    <row r="919" spans="1:24" ht="15.75" customHeight="1" x14ac:dyDescent="0.4">
      <c r="A919" s="75"/>
      <c r="B919" s="75"/>
      <c r="C919" s="75"/>
      <c r="D919" s="75"/>
      <c r="E919" s="76"/>
      <c r="F919" s="76"/>
      <c r="G919" s="75"/>
      <c r="H919" s="75"/>
      <c r="I919" s="75"/>
      <c r="J919" s="75"/>
      <c r="K919" s="77"/>
      <c r="L919" s="77"/>
      <c r="M919" s="77"/>
      <c r="N919" s="77"/>
      <c r="O919" s="77"/>
      <c r="P919" s="77"/>
      <c r="Q919" s="77"/>
      <c r="R919" s="77"/>
      <c r="S919" s="77"/>
      <c r="T919" s="77"/>
      <c r="U919" s="77"/>
      <c r="V919" s="77"/>
      <c r="W919" s="77"/>
      <c r="X919" s="77"/>
    </row>
    <row r="920" spans="1:24" ht="15.75" customHeight="1" x14ac:dyDescent="0.4">
      <c r="A920" s="75"/>
      <c r="B920" s="75"/>
      <c r="C920" s="75"/>
      <c r="D920" s="75"/>
      <c r="E920" s="76"/>
      <c r="F920" s="76"/>
      <c r="G920" s="75"/>
      <c r="H920" s="75"/>
      <c r="I920" s="75"/>
      <c r="J920" s="75"/>
      <c r="K920" s="77"/>
      <c r="L920" s="77"/>
      <c r="M920" s="77"/>
      <c r="N920" s="77"/>
      <c r="O920" s="77"/>
      <c r="P920" s="77"/>
      <c r="Q920" s="77"/>
      <c r="R920" s="77"/>
      <c r="S920" s="77"/>
      <c r="T920" s="77"/>
      <c r="U920" s="77"/>
      <c r="V920" s="77"/>
      <c r="W920" s="77"/>
      <c r="X920" s="77"/>
    </row>
    <row r="921" spans="1:24" ht="15.75" customHeight="1" x14ac:dyDescent="0.4">
      <c r="A921" s="75"/>
      <c r="B921" s="75"/>
      <c r="C921" s="75"/>
      <c r="D921" s="75"/>
      <c r="E921" s="76"/>
      <c r="F921" s="76"/>
      <c r="G921" s="75"/>
      <c r="H921" s="75"/>
      <c r="I921" s="75"/>
      <c r="J921" s="75"/>
      <c r="K921" s="77"/>
      <c r="L921" s="77"/>
      <c r="M921" s="77"/>
      <c r="N921" s="77"/>
      <c r="O921" s="77"/>
      <c r="P921" s="77"/>
      <c r="Q921" s="77"/>
      <c r="R921" s="77"/>
      <c r="S921" s="77"/>
      <c r="T921" s="77"/>
      <c r="U921" s="77"/>
      <c r="V921" s="77"/>
      <c r="W921" s="77"/>
      <c r="X921" s="77"/>
    </row>
    <row r="922" spans="1:24" ht="15.75" customHeight="1" x14ac:dyDescent="0.4">
      <c r="A922" s="75"/>
      <c r="B922" s="75"/>
      <c r="C922" s="75"/>
      <c r="D922" s="75"/>
      <c r="E922" s="76"/>
      <c r="F922" s="76"/>
      <c r="G922" s="75"/>
      <c r="H922" s="75"/>
      <c r="I922" s="75"/>
      <c r="J922" s="75"/>
      <c r="K922" s="77"/>
      <c r="L922" s="77"/>
      <c r="M922" s="77"/>
      <c r="N922" s="77"/>
      <c r="O922" s="77"/>
      <c r="P922" s="77"/>
      <c r="Q922" s="77"/>
      <c r="R922" s="77"/>
      <c r="S922" s="77"/>
      <c r="T922" s="77"/>
      <c r="U922" s="77"/>
      <c r="V922" s="77"/>
      <c r="W922" s="77"/>
      <c r="X922" s="77"/>
    </row>
    <row r="923" spans="1:24" ht="15.75" customHeight="1" x14ac:dyDescent="0.4">
      <c r="A923" s="75"/>
      <c r="B923" s="75"/>
      <c r="C923" s="75"/>
      <c r="D923" s="75"/>
      <c r="E923" s="76"/>
      <c r="F923" s="76"/>
      <c r="G923" s="75"/>
      <c r="H923" s="75"/>
      <c r="I923" s="75"/>
      <c r="J923" s="75"/>
      <c r="K923" s="77"/>
      <c r="L923" s="77"/>
      <c r="M923" s="77"/>
      <c r="N923" s="77"/>
      <c r="O923" s="77"/>
      <c r="P923" s="77"/>
      <c r="Q923" s="77"/>
      <c r="R923" s="77"/>
      <c r="S923" s="77"/>
      <c r="T923" s="77"/>
      <c r="U923" s="77"/>
      <c r="V923" s="77"/>
      <c r="W923" s="77"/>
      <c r="X923" s="77"/>
    </row>
    <row r="924" spans="1:24" ht="15.75" customHeight="1" x14ac:dyDescent="0.4">
      <c r="A924" s="75"/>
      <c r="B924" s="75"/>
      <c r="C924" s="75"/>
      <c r="D924" s="75"/>
      <c r="E924" s="76"/>
      <c r="F924" s="76"/>
      <c r="G924" s="75"/>
      <c r="H924" s="75"/>
      <c r="I924" s="75"/>
      <c r="J924" s="75"/>
      <c r="K924" s="77"/>
      <c r="L924" s="77"/>
      <c r="M924" s="77"/>
      <c r="N924" s="77"/>
      <c r="O924" s="77"/>
      <c r="P924" s="77"/>
      <c r="Q924" s="77"/>
      <c r="R924" s="77"/>
      <c r="S924" s="77"/>
      <c r="T924" s="77"/>
      <c r="U924" s="77"/>
      <c r="V924" s="77"/>
      <c r="W924" s="77"/>
      <c r="X924" s="77"/>
    </row>
    <row r="925" spans="1:24" ht="15.75" customHeight="1" x14ac:dyDescent="0.4">
      <c r="A925" s="75"/>
      <c r="B925" s="75"/>
      <c r="C925" s="75"/>
      <c r="D925" s="75"/>
      <c r="E925" s="76"/>
      <c r="F925" s="76"/>
      <c r="G925" s="75"/>
      <c r="H925" s="75"/>
      <c r="I925" s="75"/>
      <c r="J925" s="75"/>
      <c r="K925" s="77"/>
      <c r="L925" s="77"/>
      <c r="M925" s="77"/>
      <c r="N925" s="77"/>
      <c r="O925" s="77"/>
      <c r="P925" s="77"/>
      <c r="Q925" s="77"/>
      <c r="R925" s="77"/>
      <c r="S925" s="77"/>
      <c r="T925" s="77"/>
      <c r="U925" s="77"/>
      <c r="V925" s="77"/>
      <c r="W925" s="77"/>
      <c r="X925" s="77"/>
    </row>
  </sheetData>
  <autoFilter ref="A3:J54" xr:uid="{00000000-0001-0000-0000-000000000000}">
    <sortState xmlns:xlrd2="http://schemas.microsoft.com/office/spreadsheetml/2017/richdata2" ref="A4:J54">
      <sortCondition ref="B3:B54"/>
    </sortState>
  </autoFilter>
  <sortState xmlns:xlrd2="http://schemas.microsoft.com/office/spreadsheetml/2017/richdata2" ref="A4:X925">
    <sortCondition ref="C4:C925"/>
  </sortState>
  <mergeCells count="2">
    <mergeCell ref="A2:J2"/>
    <mergeCell ref="A1:J1"/>
  </mergeCells>
  <hyperlinks>
    <hyperlink ref="H38" r:id="rId1" xr:uid="{00000000-0004-0000-0000-000001000000}"/>
    <hyperlink ref="A48" r:id="rId2" xr:uid="{00000000-0004-0000-0000-000005000000}"/>
    <hyperlink ref="H48" r:id="rId3" location=":~:text=The%20program%20is%20also%20referred,above%20the%20Medicaid%20income%20limit." xr:uid="{00000000-0004-0000-0000-000006000000}"/>
    <hyperlink ref="H25" r:id="rId4" xr:uid="{00000000-0004-0000-0000-00000B000000}"/>
    <hyperlink ref="H51" r:id="rId5" xr:uid="{00000000-0004-0000-0000-00000C000000}"/>
    <hyperlink ref="H36" r:id="rId6" xr:uid="{00000000-0004-0000-0000-00000D000000}"/>
    <hyperlink ref="J36" r:id="rId7" xr:uid="{00000000-0004-0000-0000-00000E000000}"/>
    <hyperlink ref="H26" r:id="rId8" xr:uid="{00000000-0004-0000-0000-00000F000000}"/>
    <hyperlink ref="H41" r:id="rId9" xr:uid="{00000000-0004-0000-0000-000010000000}"/>
    <hyperlink ref="H52" r:id="rId10" xr:uid="{00000000-0004-0000-0000-000011000000}"/>
    <hyperlink ref="H4" r:id="rId11" xr:uid="{00000000-0004-0000-0000-000012000000}"/>
    <hyperlink ref="H23" r:id="rId12" xr:uid="{00000000-0004-0000-0000-000013000000}"/>
    <hyperlink ref="J23" r:id="rId13" xr:uid="{00000000-0004-0000-0000-000014000000}"/>
    <hyperlink ref="H12" r:id="rId14" xr:uid="{00000000-0004-0000-0000-000015000000}"/>
    <hyperlink ref="J12" r:id="rId15" xr:uid="{00000000-0004-0000-0000-000016000000}"/>
    <hyperlink ref="H10" r:id="rId16" xr:uid="{00000000-0004-0000-0000-000017000000}"/>
    <hyperlink ref="H6" r:id="rId17" xr:uid="{00000000-0004-0000-0000-000018000000}"/>
    <hyperlink ref="H14" r:id="rId18" xr:uid="{00000000-0004-0000-0000-000019000000}"/>
    <hyperlink ref="H21" r:id="rId19" xr:uid="{00000000-0004-0000-0000-00001A000000}"/>
    <hyperlink ref="J21" r:id="rId20" xr:uid="{00000000-0004-0000-0000-00001B000000}"/>
    <hyperlink ref="H30" r:id="rId21" xr:uid="{00000000-0004-0000-0000-00001C000000}"/>
    <hyperlink ref="H34" r:id="rId22" xr:uid="{00000000-0004-0000-0000-00001D000000}"/>
    <hyperlink ref="H35" r:id="rId23" xr:uid="{00000000-0004-0000-0000-00001E000000}"/>
    <hyperlink ref="H33" r:id="rId24" xr:uid="{00000000-0004-0000-0000-00001F000000}"/>
    <hyperlink ref="H44" r:id="rId25" xr:uid="{00000000-0004-0000-0000-000020000000}"/>
    <hyperlink ref="H45" r:id="rId26" xr:uid="{00000000-0004-0000-0000-000021000000}"/>
    <hyperlink ref="H5" r:id="rId27" xr:uid="{00000000-0004-0000-0000-000022000000}"/>
    <hyperlink ref="H7" r:id="rId28" xr:uid="{00000000-0004-0000-0000-000024000000}"/>
    <hyperlink ref="H11" r:id="rId29" xr:uid="{00000000-0004-0000-0000-000025000000}"/>
    <hyperlink ref="H9" r:id="rId30" xr:uid="{00000000-0004-0000-0000-000026000000}"/>
    <hyperlink ref="H16" r:id="rId31" xr:uid="{00000000-0004-0000-0000-000027000000}"/>
    <hyperlink ref="H17" r:id="rId32" xr:uid="{00000000-0004-0000-0000-000028000000}"/>
    <hyperlink ref="H15" r:id="rId33" xr:uid="{00000000-0004-0000-0000-000029000000}"/>
    <hyperlink ref="H42" r:id="rId34" xr:uid="{00000000-0004-0000-0000-00002A000000}"/>
    <hyperlink ref="J42" r:id="rId35" display="https://www.oregon.gov/oha/hsd/ohp/pages/hcbs-providers.aspx" xr:uid="{00000000-0004-0000-0000-00002B000000}"/>
    <hyperlink ref="H24" r:id="rId36" xr:uid="{00000000-0004-0000-0000-00002C000000}"/>
    <hyperlink ref="H29" r:id="rId37" xr:uid="{00000000-0004-0000-0000-00002D000000}"/>
    <hyperlink ref="H37" r:id="rId38" xr:uid="{00000000-0004-0000-0000-00002E000000}"/>
    <hyperlink ref="H40" r:id="rId39" xr:uid="{00000000-0004-0000-0000-00002F000000}"/>
    <hyperlink ref="H46" r:id="rId40" xr:uid="{00000000-0004-0000-0000-000030000000}"/>
    <hyperlink ref="H22" r:id="rId41" xr:uid="{00000000-0004-0000-0000-000032000000}"/>
    <hyperlink ref="H31" r:id="rId42" xr:uid="{00000000-0004-0000-0000-000034000000}"/>
    <hyperlink ref="J31" r:id="rId43" xr:uid="{00000000-0004-0000-0000-000035000000}"/>
    <hyperlink ref="H43" r:id="rId44" xr:uid="{00000000-0004-0000-0000-000037000000}"/>
    <hyperlink ref="H47" r:id="rId45" xr:uid="{00000000-0004-0000-0000-000039000000}"/>
    <hyperlink ref="J47" r:id="rId46" xr:uid="{00000000-0004-0000-0000-00003A000000}"/>
    <hyperlink ref="H19" r:id="rId47" xr:uid="{00000000-0004-0000-0000-00003B000000}"/>
    <hyperlink ref="H53" r:id="rId48" xr:uid="{00000000-0004-0000-0000-00003C000000}"/>
    <hyperlink ref="H27" r:id="rId49" xr:uid="{00000000-0004-0000-0000-00003D000000}"/>
    <hyperlink ref="H39" r:id="rId50" xr:uid="{00000000-0004-0000-0000-00003E000000}"/>
    <hyperlink ref="H18" r:id="rId51" xr:uid="{B1DB1526-8F85-3142-A588-D3D2C9020330}"/>
    <hyperlink ref="I49" r:id="rId52" xr:uid="{5105EB2C-6152-7744-AC4D-176535E3BBB2}"/>
    <hyperlink ref="I38" r:id="rId53" xr:uid="{CF9D10B5-D394-694D-AF61-2516BA1257F4}"/>
    <hyperlink ref="I51" r:id="rId54" xr:uid="{C98A990B-1BA5-DB4B-9DB5-7084C837EE01}"/>
    <hyperlink ref="I18" r:id="rId55" xr:uid="{8910ABBC-EC1C-144F-B986-482E68C824CD}"/>
    <hyperlink ref="J25" r:id="rId56" xr:uid="{3B75F437-B950-D049-AC41-E5481A5942D4}"/>
    <hyperlink ref="I43" r:id="rId57" location=":~:text=It%20is%20also%20called%20the,assistance%20funds%20for%20those%20services." xr:uid="{56862BCE-CA4A-9C4C-AF64-2B2F8F3D968A}"/>
    <hyperlink ref="I47" r:id="rId58" xr:uid="{86F2B348-9F12-4545-93E6-7AD737C77D30}"/>
    <hyperlink ref="I31" r:id="rId59" location=":~:text=Montana's%20Community%20First%20Choice%20(CFC,daily%20living%20activities%20is%20provided." xr:uid="{5ADBAF0C-9963-B240-96EA-C554FCF9EFB3}"/>
    <hyperlink ref="I22" r:id="rId60" xr:uid="{F8FA75A8-3B98-834B-82DA-49CE33C99C2C}"/>
    <hyperlink ref="I40" r:id="rId61" xr:uid="{0630CFCD-5197-9045-A3B2-5ED98E58D36C}"/>
    <hyperlink ref="I33" r:id="rId62" xr:uid="{4A584290-F4F7-8C44-83E5-C7542AB636ED}"/>
    <hyperlink ref="I32" r:id="rId63" xr:uid="{3157A81E-B44E-454D-A5D0-575FE1CC1E13}"/>
    <hyperlink ref="I30" r:id="rId64" xr:uid="{007371A7-BC69-304C-BEF2-4D1EEDA1E774}"/>
    <hyperlink ref="H50" r:id="rId65" xr:uid="{1B9A7BD3-F94A-4A4F-8498-781B421FD797}"/>
    <hyperlink ref="J50" r:id="rId66" xr:uid="{F026EBB4-0E2E-1446-9E98-56CAAE48A9D2}"/>
    <hyperlink ref="I8" r:id="rId67" xr:uid="{2DC68D5F-09F6-3942-8896-B21CF0FCCEF8}"/>
    <hyperlink ref="J46" r:id="rId68" xr:uid="{AADB859C-B4BD-5B40-9BC7-D097647F8A26}"/>
    <hyperlink ref="J44" r:id="rId69" xr:uid="{87A88BE9-36D8-1443-84CA-77B19B58381D}"/>
    <hyperlink ref="J45" r:id="rId70" xr:uid="{8CD6246E-3075-8545-9E0F-4726143FEBC2}"/>
    <hyperlink ref="J48" r:id="rId71" location=":~:text=New%20Mexico%20Medicaid%20covers%20medical,own%20reliable%20means%20of%20transportation." xr:uid="{028A862E-ACFC-6F46-BB1D-9B101D953EC2}"/>
    <hyperlink ref="J49" r:id="rId72" xr:uid="{D56E2752-4174-AE40-B85D-6F758C2F6839}"/>
    <hyperlink ref="J52" r:id="rId73" xr:uid="{63B4A65E-D521-3349-BB14-3D3D84C5416F}"/>
    <hyperlink ref="J54" r:id="rId74" xr:uid="{79D31031-67E0-D44B-B9B8-5FB241A87DB9}"/>
    <hyperlink ref="I54" r:id="rId75" xr:uid="{5A36F0D3-8907-3C4B-9451-32323A73EC65}"/>
    <hyperlink ref="H54" r:id="rId76" xr:uid="{59E3A097-5196-2949-A7C1-234D00102C71}"/>
    <hyperlink ref="I53" r:id="rId77" xr:uid="{468ABFC5-4379-254E-904D-F46CEC9BE777}"/>
    <hyperlink ref="I52" r:id="rId78" xr:uid="{6BF9C4CE-B728-7744-807C-DA0752C045B1}"/>
    <hyperlink ref="I50" r:id="rId79" location=":~:text=What%20it%20is:,is%20based%20on%20their%20income." xr:uid="{2CF4AE1D-1C2E-3147-881B-966D5DA81DE8}"/>
    <hyperlink ref="H49" r:id="rId80" xr:uid="{9B3D8FAF-6C7A-B744-B996-547F4E0A3A69}"/>
    <hyperlink ref="I48" r:id="rId81" xr:uid="{05E7781B-015A-AE49-BA69-D86188A5D7BC}"/>
    <hyperlink ref="I44" r:id="rId82" xr:uid="{8BA3A866-0EB3-C54D-9620-E4E094836204}"/>
    <hyperlink ref="J43" r:id="rId83" xr:uid="{FDEAB5F8-D574-6045-858A-9BE2EC75ADE0}"/>
    <hyperlink ref="J24" r:id="rId84" xr:uid="{1EEDECA1-F6E0-F844-A19E-751133D66069}"/>
    <hyperlink ref="H28" r:id="rId85" xr:uid="{E6DD391E-BA50-DD4D-B247-DF7F9B2058ED}"/>
    <hyperlink ref="H32" r:id="rId86" xr:uid="{1243805A-A8B5-9E4F-9840-8FE40201FB3E}"/>
    <hyperlink ref="I4" r:id="rId87" xr:uid="{1C1C7F9F-5D12-EF48-90FE-43EA9D0B144F}"/>
    <hyperlink ref="J5" r:id="rId88" xr:uid="{51E878B7-5ABB-3B47-9483-3C9BF4C8361A}"/>
    <hyperlink ref="J4" r:id="rId89" xr:uid="{89DBD785-9046-094F-812A-3D8578D22628}"/>
    <hyperlink ref="J6" r:id="rId90" xr:uid="{02C82C89-7660-6A4C-8DCA-D00A4FB2843B}"/>
    <hyperlink ref="J7" r:id="rId91" xr:uid="{87F97A2A-FAE7-0E46-8AFF-692C7FC88D49}"/>
    <hyperlink ref="J10" r:id="rId92" xr:uid="{17D87DF6-DBB2-FF4F-A997-E60E316E21E4}"/>
    <hyperlink ref="I10" r:id="rId93" xr:uid="{70209027-4F83-FD4A-B641-34D71A2EC29A}"/>
    <hyperlink ref="J13" r:id="rId94" xr:uid="{EC8AAB30-0A49-CE43-A3E9-4ED99D23B9E2}"/>
    <hyperlink ref="J14" r:id="rId95" xr:uid="{01F73FD2-1CB0-494F-885A-6717AEE671C2}"/>
    <hyperlink ref="J16" r:id="rId96" xr:uid="{F3B0C4B9-2499-8D44-A581-FA944A922911}"/>
    <hyperlink ref="J17" r:id="rId97" xr:uid="{0E325D4B-F155-4A4D-8827-497354FBD4A0}"/>
    <hyperlink ref="J18" r:id="rId98" xr:uid="{02922E4F-6732-EB46-88A7-D2D87595D734}"/>
    <hyperlink ref="J20" r:id="rId99" xr:uid="{8DB17392-E15F-844F-8EC9-EC7ADAE1607A}"/>
    <hyperlink ref="J26" r:id="rId100" xr:uid="{73A14619-4198-FB4C-812D-7FFAD92BE74C}"/>
    <hyperlink ref="J28" r:id="rId101" xr:uid="{D6D91B0F-DF53-8941-AB28-49F7B4D53BF6}"/>
    <hyperlink ref="J29" r:id="rId102" xr:uid="{25DE91F3-7625-524D-AAC4-4DD43C68124E}"/>
    <hyperlink ref="J30" r:id="rId103" xr:uid="{657764E1-DB17-9F49-AA32-2F8C6AFC7B7E}"/>
    <hyperlink ref="J32" r:id="rId104" xr:uid="{43549FB2-C0D6-B446-BB45-9ECAECED6559}"/>
    <hyperlink ref="J33" r:id="rId105" xr:uid="{9D92E217-4855-CC4A-B80D-EF58AE9674F1}"/>
    <hyperlink ref="J34" r:id="rId106" xr:uid="{1943F0B1-5CBA-D44A-A1DD-7AE716153B43}"/>
    <hyperlink ref="J35" r:id="rId107" xr:uid="{6BFEC635-910D-2B48-B8A5-73F401242AE1}"/>
    <hyperlink ref="J37" r:id="rId108" xr:uid="{7A3693BC-776F-FC4E-89E1-105DFA9C703A}"/>
    <hyperlink ref="J40" r:id="rId109" location=":~:text=Be%20age%2059%20or%20under,Level%20of%20Care%E2%80%9D%20section%20below." xr:uid="{2954D0F3-8B56-4D4C-8025-ABD04E7389EE}"/>
    <hyperlink ref="J41" r:id="rId110" xr:uid="{31875332-A100-D445-9899-98C2224F9E48}"/>
    <hyperlink ref="I39" r:id="rId111" xr:uid="{C6558BD3-C338-8C40-A9AD-27E024E33D30}"/>
    <hyperlink ref="I35" r:id="rId112" xr:uid="{DDC5648F-642B-A14A-B7AC-535F7D94E554}"/>
    <hyperlink ref="I36" r:id="rId113" location=":~:text=New%20Mexico%20Medicaid%20covers%20medical,own%20reliable%20means%20of%20transportation." xr:uid="{93EB9F69-19BD-C84E-BCAD-0BE8D432BA4E}"/>
    <hyperlink ref="I34" r:id="rId114" xr:uid="{14DE32A4-4096-4F49-B4A4-C98E6B221CC4}"/>
    <hyperlink ref="I28" r:id="rId115" xr:uid="{32023406-BA7E-1744-B61E-361017804EE5}"/>
    <hyperlink ref="I27" r:id="rId116" xr:uid="{876FC9D7-128A-7E46-9BBE-B80199C89D21}"/>
    <hyperlink ref="I26" r:id="rId117" xr:uid="{E161737F-DA92-D14D-97D9-539B8DD29B24}"/>
    <hyperlink ref="I25" r:id="rId118" location=":~:text=Minnesota%20has%20a%20Medically%20Needy,Medicaid's%20medically%20needy%20income%20limit." xr:uid="{EBA0C985-2C41-8640-8B56-EB4E4CAC6A72}"/>
    <hyperlink ref="H20" r:id="rId119" xr:uid="{09961EFC-6371-3E4D-999D-6B009F9DC1C8}"/>
    <hyperlink ref="I20" r:id="rId120" location="page-content" xr:uid="{FA96FF86-468E-AD44-831E-687A4AB25ED5}"/>
    <hyperlink ref="I19" r:id="rId121" xr:uid="{2705D962-D6C1-7942-90E2-903B92993E03}"/>
    <hyperlink ref="H13" r:id="rId122" xr:uid="{4E7707BC-8D4A-C949-A6FF-4AA702E1A9E5}"/>
    <hyperlink ref="I13" r:id="rId123" xr:uid="{D352EC13-DD6A-4646-B258-52A1D7565740}"/>
  </hyperlinks>
  <pageMargins left="0.7" right="0.7" top="0.75" bottom="0.75" header="0" footer="0"/>
  <pageSetup orientation="landscape" r:id="rId124"/>
  <drawing r:id="rId125"/>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D83DB07-175B-344B-A79C-E439FA368346}">
  <sheetPr>
    <tabColor rgb="FFC00000"/>
  </sheetPr>
  <dimension ref="A1:Z7"/>
  <sheetViews>
    <sheetView zoomScale="90" zoomScaleNormal="90" workbookViewId="0">
      <pane ySplit="1" topLeftCell="A6" activePane="bottomLeft" state="frozen"/>
      <selection pane="bottomLeft" activeCell="A2" sqref="A2:J2"/>
    </sheetView>
  </sheetViews>
  <sheetFormatPr defaultColWidth="10.5546875" defaultRowHeight="15" x14ac:dyDescent="0.4"/>
  <cols>
    <col min="1" max="1" width="18.1640625" style="2" customWidth="1"/>
    <col min="2" max="2" width="13.44140625" style="12" customWidth="1"/>
    <col min="3" max="3" width="19.44140625" style="24" customWidth="1"/>
    <col min="4" max="4" width="75.44140625" style="12" customWidth="1"/>
    <col min="5" max="5" width="68.44140625" style="12" customWidth="1"/>
    <col min="6" max="6" width="115.83203125" style="12" customWidth="1"/>
    <col min="7" max="7" width="75.44140625" style="12" customWidth="1"/>
    <col min="8" max="8" width="22.5546875" style="12" hidden="1" customWidth="1"/>
    <col min="9" max="9" width="42" style="12" customWidth="1"/>
    <col min="10" max="10" width="21.1640625" style="12" customWidth="1"/>
    <col min="11" max="11" width="19" style="12" customWidth="1"/>
    <col min="12" max="12" width="16.83203125" style="12" customWidth="1"/>
    <col min="13" max="13" width="16.1640625" style="12" customWidth="1"/>
    <col min="14" max="14" width="17.44140625" style="12" customWidth="1"/>
    <col min="15" max="16384" width="10.5546875" style="12"/>
  </cols>
  <sheetData>
    <row r="1" spans="1:26" ht="133.05000000000001" customHeight="1" thickBot="1" x14ac:dyDescent="0.45">
      <c r="A1" s="132"/>
      <c r="B1" s="132"/>
      <c r="C1" s="132"/>
      <c r="D1" s="132"/>
      <c r="E1" s="132"/>
      <c r="F1" s="132"/>
    </row>
    <row r="2" spans="1:26" s="15" customFormat="1" ht="52.05" customHeight="1" thickBot="1" x14ac:dyDescent="0.45">
      <c r="A2" s="133" t="s">
        <v>402</v>
      </c>
      <c r="B2" s="134"/>
      <c r="C2" s="134"/>
      <c r="D2" s="134"/>
      <c r="E2" s="134"/>
      <c r="F2" s="134"/>
      <c r="G2" s="134"/>
      <c r="H2" s="134"/>
      <c r="I2" s="134"/>
      <c r="J2" s="135"/>
      <c r="K2" s="27"/>
      <c r="L2" s="27"/>
      <c r="M2" s="27"/>
      <c r="N2" s="27"/>
      <c r="O2" s="14"/>
      <c r="P2" s="14"/>
      <c r="Q2" s="14"/>
      <c r="R2" s="14"/>
      <c r="S2" s="14"/>
      <c r="T2" s="14"/>
      <c r="U2" s="14"/>
      <c r="V2" s="14"/>
      <c r="W2" s="14"/>
      <c r="X2" s="14"/>
    </row>
    <row r="3" spans="1:26" s="5" customFormat="1" ht="48.75" customHeight="1" thickBot="1" x14ac:dyDescent="0.45">
      <c r="A3" s="28" t="s">
        <v>0</v>
      </c>
      <c r="B3" s="29" t="s">
        <v>1</v>
      </c>
      <c r="C3" s="30" t="s">
        <v>2</v>
      </c>
      <c r="D3" s="31" t="s">
        <v>173</v>
      </c>
      <c r="E3" s="31" t="s">
        <v>386</v>
      </c>
      <c r="F3" s="32" t="s">
        <v>368</v>
      </c>
      <c r="G3" s="31" t="s">
        <v>190</v>
      </c>
      <c r="H3" s="31" t="s">
        <v>369</v>
      </c>
      <c r="I3" s="33" t="s">
        <v>4</v>
      </c>
      <c r="J3" s="33" t="s">
        <v>200</v>
      </c>
      <c r="K3" s="33" t="s">
        <v>201</v>
      </c>
      <c r="L3" s="33" t="s">
        <v>202</v>
      </c>
      <c r="M3" s="33" t="s">
        <v>408</v>
      </c>
      <c r="N3" s="34" t="s">
        <v>407</v>
      </c>
      <c r="O3" s="25"/>
      <c r="P3" s="25"/>
      <c r="Q3" s="25"/>
      <c r="R3" s="25"/>
      <c r="S3" s="25"/>
      <c r="T3" s="25"/>
      <c r="U3" s="25"/>
      <c r="V3" s="25"/>
      <c r="W3" s="25"/>
      <c r="X3" s="25"/>
      <c r="Y3" s="25"/>
      <c r="Z3" s="25"/>
    </row>
    <row r="4" spans="1:26" ht="409.05" customHeight="1" x14ac:dyDescent="0.4">
      <c r="A4" s="4" t="s">
        <v>374</v>
      </c>
      <c r="B4" s="5" t="s">
        <v>34</v>
      </c>
      <c r="C4" s="3" t="s">
        <v>179</v>
      </c>
      <c r="D4" s="4" t="s">
        <v>424</v>
      </c>
      <c r="E4" s="4" t="s">
        <v>387</v>
      </c>
      <c r="F4" s="4" t="s">
        <v>391</v>
      </c>
      <c r="G4" s="6" t="s">
        <v>393</v>
      </c>
      <c r="I4" s="4" t="s">
        <v>400</v>
      </c>
      <c r="J4" s="10" t="s">
        <v>375</v>
      </c>
      <c r="K4" s="7" t="s">
        <v>399</v>
      </c>
      <c r="L4" s="8"/>
      <c r="M4" s="8"/>
    </row>
    <row r="5" spans="1:26" s="2" customFormat="1" ht="409.05" customHeight="1" x14ac:dyDescent="0.4">
      <c r="A5" s="4" t="s">
        <v>370</v>
      </c>
      <c r="B5" s="3" t="s">
        <v>149</v>
      </c>
      <c r="C5" s="26" t="s">
        <v>179</v>
      </c>
      <c r="D5" s="4" t="s">
        <v>389</v>
      </c>
      <c r="E5" s="4" t="s">
        <v>425</v>
      </c>
      <c r="F5" s="4" t="s">
        <v>390</v>
      </c>
      <c r="G5" s="6" t="s">
        <v>353</v>
      </c>
      <c r="I5" s="4" t="s">
        <v>371</v>
      </c>
      <c r="J5" s="13" t="s">
        <v>177</v>
      </c>
      <c r="K5" s="13" t="s">
        <v>199</v>
      </c>
      <c r="L5" s="13" t="s">
        <v>178</v>
      </c>
      <c r="M5" s="10" t="s">
        <v>372</v>
      </c>
    </row>
    <row r="6" spans="1:26" ht="360" x14ac:dyDescent="0.4">
      <c r="A6" s="4" t="s">
        <v>379</v>
      </c>
      <c r="B6" s="5" t="s">
        <v>367</v>
      </c>
      <c r="C6" s="3" t="s">
        <v>179</v>
      </c>
      <c r="D6" s="4" t="s">
        <v>397</v>
      </c>
      <c r="E6" s="4" t="s">
        <v>409</v>
      </c>
      <c r="F6" s="4" t="s">
        <v>396</v>
      </c>
      <c r="G6" s="4" t="s">
        <v>415</v>
      </c>
      <c r="I6" s="4" t="s">
        <v>381</v>
      </c>
      <c r="J6" s="10" t="s">
        <v>380</v>
      </c>
      <c r="K6" s="10" t="s">
        <v>382</v>
      </c>
      <c r="L6" s="10" t="s">
        <v>383</v>
      </c>
      <c r="M6" s="10" t="s">
        <v>384</v>
      </c>
      <c r="N6" s="9" t="s">
        <v>395</v>
      </c>
      <c r="O6" s="11" t="s">
        <v>398</v>
      </c>
    </row>
    <row r="7" spans="1:26" ht="175.05" customHeight="1" x14ac:dyDescent="0.4">
      <c r="A7" s="4" t="s">
        <v>373</v>
      </c>
      <c r="B7" s="5" t="s">
        <v>34</v>
      </c>
      <c r="C7" s="3" t="s">
        <v>179</v>
      </c>
      <c r="D7" s="4" t="s">
        <v>414</v>
      </c>
      <c r="E7" s="2" t="s">
        <v>392</v>
      </c>
      <c r="F7" s="6" t="s">
        <v>394</v>
      </c>
      <c r="G7" s="4" t="s">
        <v>385</v>
      </c>
      <c r="I7" s="4" t="s">
        <v>388</v>
      </c>
      <c r="J7" s="10" t="s">
        <v>376</v>
      </c>
      <c r="K7" s="10" t="s">
        <v>377</v>
      </c>
      <c r="L7" s="10" t="s">
        <v>378</v>
      </c>
    </row>
  </sheetData>
  <mergeCells count="2">
    <mergeCell ref="A1:F1"/>
    <mergeCell ref="A2:J2"/>
  </mergeCells>
  <hyperlinks>
    <hyperlink ref="K5" r:id="rId1" xr:uid="{596FD926-5D63-E04F-9FAC-5AC36463E72E}"/>
    <hyperlink ref="L5" r:id="rId2" xr:uid="{E55620DA-BED8-EA4C-B3F9-2B2E5A33DD4E}"/>
    <hyperlink ref="J5" r:id="rId3" xr:uid="{E770E968-F51A-EB4D-B295-F91820CDA2B8}"/>
    <hyperlink ref="M5" r:id="rId4" xr:uid="{B7780C76-24ED-C24C-BA6A-5047B89E5A12}"/>
    <hyperlink ref="J4" r:id="rId5" xr:uid="{837D8674-E114-6544-A127-7049F3C38E3D}"/>
    <hyperlink ref="J6" r:id="rId6" xr:uid="{AEC3A89C-364B-E249-9076-FA0A78336139}"/>
    <hyperlink ref="K6" r:id="rId7" xr:uid="{15D04FDB-1951-C349-9D50-B159600DAD1C}"/>
    <hyperlink ref="L6" r:id="rId8" xr:uid="{884C2679-9E74-3F45-B005-86D8FF1036A3}"/>
    <hyperlink ref="M6" r:id="rId9" xr:uid="{0C5239BA-095B-3F4B-88E2-28F1875FE1DE}"/>
    <hyperlink ref="O6" r:id="rId10" xr:uid="{F1809FDA-C18A-314B-BB93-FB2A67B479BB}"/>
    <hyperlink ref="J7" r:id="rId11" xr:uid="{4EF79CAE-34B7-6C46-B8A6-3FDEC79595E3}"/>
    <hyperlink ref="K7" r:id="rId12" xr:uid="{0A0C7581-138E-6744-B61C-4C0AD6D78A31}"/>
    <hyperlink ref="L7" r:id="rId13" xr:uid="{B36708B7-181A-4B4D-8C32-B066419CBFFE}"/>
  </hyperlinks>
  <pageMargins left="0.7" right="0.7" top="0.75" bottom="0.75" header="0.3" footer="0.3"/>
  <drawing r:id="rId14"/>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066df918-4f53-466b-994a-8b500fbba730" xsi:nil="true"/>
    <lcf76f155ced4ddcb4097134ff3c332f xmlns="7e7cfad4-a051-47a1-bc3c-ab3b6ac1da69">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1FE1F59E2FF50646AFF46934A8F3AEBA" ma:contentTypeVersion="11" ma:contentTypeDescription="Create a new document." ma:contentTypeScope="" ma:versionID="22d5faf9f67a32541d9f87bc92f1d78e">
  <xsd:schema xmlns:xsd="http://www.w3.org/2001/XMLSchema" xmlns:xs="http://www.w3.org/2001/XMLSchema" xmlns:p="http://schemas.microsoft.com/office/2006/metadata/properties" xmlns:ns2="7e7cfad4-a051-47a1-bc3c-ab3b6ac1da69" xmlns:ns3="066df918-4f53-466b-994a-8b500fbba730" targetNamespace="http://schemas.microsoft.com/office/2006/metadata/properties" ma:root="true" ma:fieldsID="452357397b37ccf78a68507a173c2a32" ns2:_="" ns3:_="">
    <xsd:import namespace="7e7cfad4-a051-47a1-bc3c-ab3b6ac1da69"/>
    <xsd:import namespace="066df918-4f53-466b-994a-8b500fbba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e7cfad4-a051-47a1-bc3c-ab3b6ac1da6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d77137fd-4028-47f9-bc80-46f4a1bff67f"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66df918-4f53-466b-994a-8b500fbba730"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027e0ac9-e794-4689-b19c-0c35c55a50ff}" ma:internalName="TaxCatchAll" ma:showField="CatchAllData" ma:web="066df918-4f53-466b-994a-8b500fbba73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87EBD74-B7FC-45CE-9A07-DBFE478AD262}">
  <ds:schemaRefs>
    <ds:schemaRef ds:uri="http://schemas.microsoft.com/office/2006/metadata/properties"/>
    <ds:schemaRef ds:uri="http://www.w3.org/XML/1998/namespace"/>
    <ds:schemaRef ds:uri="http://purl.org/dc/terms/"/>
    <ds:schemaRef ds:uri="ccda21e6-3774-46f8-a0fd-209fddd38f55"/>
    <ds:schemaRef ds:uri="http://schemas.microsoft.com/office/2006/documentManagement/types"/>
    <ds:schemaRef ds:uri="http://schemas.openxmlformats.org/package/2006/metadata/core-properties"/>
    <ds:schemaRef ds:uri="http://schemas.microsoft.com/office/infopath/2007/PartnerControls"/>
    <ds:schemaRef ds:uri="http://purl.org/dc/dcmitype/"/>
    <ds:schemaRef ds:uri="http://purl.org/dc/elements/1.1/"/>
  </ds:schemaRefs>
</ds:datastoreItem>
</file>

<file path=customXml/itemProps2.xml><?xml version="1.0" encoding="utf-8"?>
<ds:datastoreItem xmlns:ds="http://schemas.openxmlformats.org/officeDocument/2006/customXml" ds:itemID="{753C26C6-4C74-4F53-924E-69C45629E96A}"/>
</file>

<file path=customXml/itemProps3.xml><?xml version="1.0" encoding="utf-8"?>
<ds:datastoreItem xmlns:ds="http://schemas.openxmlformats.org/officeDocument/2006/customXml" ds:itemID="{41C71286-13E9-4B0F-901C-611D1BEB2CF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4</vt:i4>
      </vt:variant>
      <vt:variant>
        <vt:lpstr>Named Ranges</vt:lpstr>
      </vt:variant>
      <vt:variant>
        <vt:i4>2</vt:i4>
      </vt:variant>
    </vt:vector>
  </HeadingPairs>
  <TitlesOfParts>
    <vt:vector size="6" baseType="lpstr">
      <vt:lpstr>1) Read Me</vt:lpstr>
      <vt:lpstr>2) Waiver Options Information</vt:lpstr>
      <vt:lpstr>3) State Waivers &amp; Innovations</vt:lpstr>
      <vt:lpstr>4) High Value Programs</vt:lpstr>
      <vt:lpstr>Medicaidwaiversacrosstheus</vt:lpstr>
      <vt:lpstr>Summaryofwaiverauthorities</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Innovative Approaches to Utilizing LTSS-Related Medicaid Waivers - Comendium of Opportunieies to Support LTSS for the Overlooked Middle</dc:title>
  <dc:creator>Claire E Wickersham</dc:creator>
  <cp:lastModifiedBy>Gretchen Alkema</cp:lastModifiedBy>
  <dcterms:created xsi:type="dcterms:W3CDTF">2025-01-09T20:05:35Z</dcterms:created>
  <dcterms:modified xsi:type="dcterms:W3CDTF">2026-08-06T15:35:08Z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0x0101001FE1F59E2FF50646AFF46934A8F3AEBA</vt:lpwstr>
  </property>
  <property fmtid="{D5CDD505-2E9C-101B-9397-08002B2CF9AE}" pid="3" name="Order">
    <vt:r8>3361000</vt:r8>
  </property>
  <property fmtid="{D5CDD505-2E9C-101B-9397-08002B2CF9AE}" pid="4" name="xd_Signature">
    <vt:bool>false</vt:bool>
  </property>
  <property fmtid="{D5CDD505-2E9C-101B-9397-08002B2CF9AE}" pid="5" name="xd_ProgID">
    <vt:lpwstr/>
  </property>
  <property fmtid="{D5CDD505-2E9C-101B-9397-08002B2CF9AE}" pid="6" name="TriggerFlowInfo">
    <vt:lpwstr/>
  </property>
  <property fmtid="{D5CDD505-2E9C-101B-9397-08002B2CF9AE}" pid="7" name="_SourceUrl">
    <vt:lpwstr/>
  </property>
  <property fmtid="{D5CDD505-2E9C-101B-9397-08002B2CF9AE}" pid="8" name="_SharedFileIndex">
    <vt:lpwstr/>
  </property>
  <property fmtid="{D5CDD505-2E9C-101B-9397-08002B2CF9AE}" pid="9" name="ComplianceAssetId">
    <vt:lpwstr/>
  </property>
  <property fmtid="{D5CDD505-2E9C-101B-9397-08002B2CF9AE}" pid="10" name="TemplateUrl">
    <vt:lpwstr/>
  </property>
  <property fmtid="{D5CDD505-2E9C-101B-9397-08002B2CF9AE}" pid="11" name="_ExtendedDescription">
    <vt:lpwstr/>
  </property>
</Properties>
</file>